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9"/>
      <p:bold r:id="rId30"/>
      <p:italic r:id="rId31"/>
      <p:boldItalic r:id="rId32"/>
    </p:embeddedFont>
    <p:embeddedFont>
      <p:font typeface="Roboto Slab" pitchFamily="2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6"/>
  </p:normalViewPr>
  <p:slideViewPr>
    <p:cSldViewPr snapToGrid="0">
      <p:cViewPr varScale="1">
        <p:scale>
          <a:sx n="118" d="100"/>
          <a:sy n="118" d="100"/>
        </p:scale>
        <p:origin x="944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6c450f74b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6c450f74b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76c450f74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76c450f74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76c450f7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76c450f7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76c450f74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76c450f74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76c450f74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76c450f74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76c450f74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76c450f74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76c450f74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76c450f74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76c450f74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76c450f74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76c450f74b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76c450f74b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76c450f74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76c450f74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76c450f74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76c450f74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76c450f74b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76c450f74b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6c450f74b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76c450f74b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76c450f74b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76c450f74b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76c450f74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76c450f74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76c450f74b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76c450f74b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76c450f74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76c450f74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76c450f74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76c450f74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6c450f74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76c450f74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76c450f74b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76c450f74b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76c450f74b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76c450f74b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6c450f74b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76c450f74b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76c450f74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76c450f74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76c450f74b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76c450f74b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76c450f74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76c450f74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hyperlink" Target="http://drive.google.com/file/d/1EhHe5wyd76iY8qTW0aVBah5PiJ9ya8uj/view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://drive.google.com/file/d/1YtuSwAq8hfqx1hHqAfMnbvaSN-DB-PqC/vie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YtuSwAq8hfqx1hHqAfMnbvaSN-DB-PqC/view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YtuSwAq8hfqx1hHqAfMnbvaSN-DB-PqC/view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domingr@plu.ed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473300" y="663250"/>
            <a:ext cx="6197400" cy="9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/>
              <a:t>Legendary Legend Stars</a:t>
            </a:r>
            <a:endParaRPr sz="3900" b="1"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0" y="1746075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Rehearsal Framework, Strategies, 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and Storytelling</a:t>
            </a:r>
            <a:endParaRPr b="1"/>
          </a:p>
        </p:txBody>
      </p:sp>
      <p:sp>
        <p:nvSpPr>
          <p:cNvPr id="65" name="Google Shape;65;p13"/>
          <p:cNvSpPr txBox="1"/>
          <p:nvPr/>
        </p:nvSpPr>
        <p:spPr>
          <a:xfrm>
            <a:off x="1680300" y="3038050"/>
            <a:ext cx="5783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Raul Dominguez, DMA (he/him)</a:t>
            </a:r>
            <a:endParaRPr sz="20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Pacific Lutheran University</a:t>
            </a:r>
            <a:endParaRPr sz="20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Raulconducts.com</a:t>
            </a:r>
            <a:endParaRPr sz="20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251975" y="1818600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Legendary Legend Stars</a:t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7000" y="726925"/>
            <a:ext cx="2767251" cy="36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 title="Ahh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2625" y="45195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Background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Rehearsal Framework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Know Your Why’s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Purpose vs. Mission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Purpose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Mission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Best aspects of your program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would you show off?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Toleration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“Get away with”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would you hide?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305250"/>
            <a:ext cx="8520600" cy="71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Cher!</a:t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l="24193" r="15156"/>
          <a:stretch/>
        </p:blipFill>
        <p:spPr>
          <a:xfrm>
            <a:off x="462300" y="1071900"/>
            <a:ext cx="4033500" cy="38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 title="Believe sound bit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2672" y="43815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4994675" y="1260150"/>
            <a:ext cx="3528000" cy="26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Purpose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Mission</a:t>
            </a:r>
            <a:b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Strengths</a:t>
            </a:r>
            <a:b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Toleration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Rehearsal Goals and Order</a:t>
            </a: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Broad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Specific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Familiar Sandwich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Preparing Your Rehearsal</a:t>
            </a:r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Score elements and form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Text Work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Learn the piece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Sound world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Rhythm</a:t>
            </a:r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Feel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Metronome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Physical Pulse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Count Singing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Pitch</a:t>
            </a:r>
            <a:endParaRPr/>
          </a:p>
        </p:txBody>
      </p:sp>
      <p:sp>
        <p:nvSpPr>
          <p:cNvPr id="138" name="Google Shape;138;p2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Reading down-tempo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Neutral syllables or solfege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Rote teaching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</a:t>
            </a:r>
            <a:endParaRPr/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Voice philosophy statement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Warm up informed by repertoire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Repertoire that nurtures vocal development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Expression</a:t>
            </a:r>
            <a:endParaRPr/>
          </a:p>
        </p:txBody>
      </p:sp>
      <p:sp>
        <p:nvSpPr>
          <p:cNvPr id="150" name="Google Shape;150;p2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Teaching “feel”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Movement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Sensitizing ensemble to gesture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Parallels: Technique and Expression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Own Your Tone</a:t>
            </a:r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Three levels of “</a:t>
            </a:r>
            <a:r>
              <a:rPr lang="en" dirty="0" err="1"/>
              <a:t>ew</a:t>
            </a:r>
            <a:r>
              <a:rPr lang="en" dirty="0"/>
              <a:t>”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B word vs. Vowel matching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IPA or phonetic sounds in score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311700" y="305250"/>
            <a:ext cx="8520600" cy="71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Cher!</a:t>
            </a:r>
            <a:endParaRPr/>
          </a:p>
        </p:txBody>
      </p:sp>
      <p:pic>
        <p:nvPicPr>
          <p:cNvPr id="162" name="Google Shape;162;p29" title="Believe sound bit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2672" y="43815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9"/>
          <p:cNvPicPr preferRelativeResize="0"/>
          <p:nvPr/>
        </p:nvPicPr>
        <p:blipFill rotWithShape="1">
          <a:blip r:embed="rId5">
            <a:alphaModFix/>
          </a:blip>
          <a:srcRect l="16747" r="22661"/>
          <a:stretch/>
        </p:blipFill>
        <p:spPr>
          <a:xfrm>
            <a:off x="453600" y="1017750"/>
            <a:ext cx="4118400" cy="38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9"/>
          <p:cNvSpPr txBox="1"/>
          <p:nvPr/>
        </p:nvSpPr>
        <p:spPr>
          <a:xfrm>
            <a:off x="4994675" y="1260150"/>
            <a:ext cx="3528000" cy="26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Strategies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Goals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Preparation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Rhythm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Pitch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Technique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Expression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Tone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Storytelling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It Matters</a:t>
            </a:r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Humanity’s stories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Lived experiences through repertoire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Planning Your Concert</a:t>
            </a:r>
            <a:endParaRPr/>
          </a:p>
        </p:txBody>
      </p:sp>
      <p:sp>
        <p:nvSpPr>
          <p:cNvPr id="181" name="Google Shape;181;p3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Theme and title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Repertoire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Storytelling elements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Diversity and Flow</a:t>
            </a:r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Repertoire reflects different stories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Programmatic Flow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Regis University Singers - </a:t>
            </a:r>
            <a:r>
              <a:rPr lang="en" i="1"/>
              <a:t>Sueños</a:t>
            </a:r>
            <a:endParaRPr/>
          </a:p>
        </p:txBody>
      </p:sp>
      <p:sp>
        <p:nvSpPr>
          <p:cNvPr id="193" name="Google Shape;193;p3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Sing Out, My Soul, Marques L. A. Garrett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Stars I Shall Find, Victor C. Johnson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Mar de Sueños, Diana Syrse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Hands, Kevin T. Padworski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Dream a World, André J. Thomas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 the River Run, arr. Craig Hella Johnson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 Chorale: </a:t>
            </a:r>
            <a:r>
              <a:rPr lang="en" i="1"/>
              <a:t>It’s Not Too Late: Climate Mass</a:t>
            </a:r>
            <a:endParaRPr i="1"/>
          </a:p>
        </p:txBody>
      </p:sp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311700" y="1396100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the Beauty of the Earth, </a:t>
            </a:r>
            <a:br>
              <a:rPr lang="en" dirty="0"/>
            </a:br>
            <a:r>
              <a:rPr lang="en" dirty="0"/>
              <a:t>John Rutter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3-4 </a:t>
            </a:r>
            <a:r>
              <a:rPr lang="en" dirty="0" err="1"/>
              <a:t>mvts</a:t>
            </a:r>
            <a:r>
              <a:rPr lang="en" dirty="0"/>
              <a:t> from </a:t>
            </a:r>
            <a:r>
              <a:rPr lang="en" i="1" dirty="0" err="1"/>
              <a:t>Gartenlieder</a:t>
            </a:r>
            <a:r>
              <a:rPr lang="en" dirty="0"/>
              <a:t>, </a:t>
            </a:r>
            <a:br>
              <a:rPr lang="en" dirty="0"/>
            </a:br>
            <a:r>
              <a:rPr lang="en" dirty="0"/>
              <a:t>Fanny Hensel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Rivers of Living Water, </a:t>
            </a:r>
            <a:br>
              <a:rPr lang="en" dirty="0"/>
            </a:br>
            <a:r>
              <a:rPr lang="en" dirty="0"/>
              <a:t>Trevor Watson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 </a:t>
            </a:r>
            <a:r>
              <a:rPr lang="en" dirty="0" err="1"/>
              <a:t>Profundum</a:t>
            </a:r>
            <a:r>
              <a:rPr lang="en" dirty="0"/>
              <a:t> Maris, </a:t>
            </a:r>
            <a:br>
              <a:rPr lang="en" dirty="0"/>
            </a:br>
            <a:r>
              <a:rPr lang="en" dirty="0"/>
              <a:t>Richard Nance</a:t>
            </a:r>
            <a:endParaRPr dirty="0"/>
          </a:p>
        </p:txBody>
      </p:sp>
      <p:sp>
        <p:nvSpPr>
          <p:cNvPr id="200" name="Google Shape;200;p35"/>
          <p:cNvSpPr txBox="1">
            <a:spLocks noGrp="1"/>
          </p:cNvSpPr>
          <p:nvPr>
            <p:ph type="body" idx="1"/>
          </p:nvPr>
        </p:nvSpPr>
        <p:spPr>
          <a:xfrm>
            <a:off x="4572000" y="1396100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/>
              <a:t>Climate Mass</a:t>
            </a:r>
            <a:r>
              <a:rPr lang="en"/>
              <a:t>, Loretta Notareschi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Kyrie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Gloria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Sanctus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Agnus Dei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>
            <a:spLocks noGrp="1"/>
          </p:cNvSpPr>
          <p:nvPr>
            <p:ph type="title"/>
          </p:nvPr>
        </p:nvSpPr>
        <p:spPr>
          <a:xfrm>
            <a:off x="311700" y="305250"/>
            <a:ext cx="8520600" cy="71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Cher!</a:t>
            </a:r>
            <a:endParaRPr/>
          </a:p>
        </p:txBody>
      </p:sp>
      <p:pic>
        <p:nvPicPr>
          <p:cNvPr id="206" name="Google Shape;206;p36" title="Believe sound bit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2672" y="4381500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36"/>
          <p:cNvGrpSpPr/>
          <p:nvPr/>
        </p:nvGrpSpPr>
        <p:grpSpPr>
          <a:xfrm>
            <a:off x="1735493" y="1790220"/>
            <a:ext cx="5673031" cy="2775554"/>
            <a:chOff x="1204150" y="1442475"/>
            <a:chExt cx="6520725" cy="3173150"/>
          </a:xfrm>
        </p:grpSpPr>
        <p:pic>
          <p:nvPicPr>
            <p:cNvPr id="208" name="Google Shape;208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04150" y="1442475"/>
              <a:ext cx="3152874" cy="3173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3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72000" y="1442475"/>
              <a:ext cx="3152875" cy="3152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0" name="Google Shape;210;p36"/>
          <p:cNvSpPr txBox="1"/>
          <p:nvPr/>
        </p:nvSpPr>
        <p:spPr>
          <a:xfrm>
            <a:off x="1427250" y="1170150"/>
            <a:ext cx="628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Brainstorm a theme and repertoire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Fostering Connection</a:t>
            </a:r>
            <a:endParaRPr/>
          </a:p>
        </p:txBody>
      </p:sp>
      <p:sp>
        <p:nvSpPr>
          <p:cNvPr id="216" name="Google Shape;216;p3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Collaborating with other departments or classes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Other art mediums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Guests or culture bearers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Sharing student experiences around repertoire </a:t>
            </a:r>
            <a:br>
              <a:rPr lang="en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Student-made memory boards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coming!</a:t>
            </a:r>
            <a:endParaRPr/>
          </a:p>
        </p:txBody>
      </p:sp>
      <p:sp>
        <p:nvSpPr>
          <p:cNvPr id="222" name="Google Shape;222;p3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br>
              <a:rPr lang="en"/>
            </a:b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Raul Dominguez, DMA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3"/>
              </a:rPr>
              <a:t>domingr@plu.edu</a:t>
            </a:r>
            <a:br>
              <a:rPr lang="en"/>
            </a:br>
            <a:r>
              <a:rPr lang="en"/>
              <a:t>raulconducts.com/presentations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412</Words>
  <Application>Microsoft Macintosh PowerPoint</Application>
  <PresentationFormat>On-screen Show (16:9)</PresentationFormat>
  <Paragraphs>107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Roboto Slab</vt:lpstr>
      <vt:lpstr>Roboto</vt:lpstr>
      <vt:lpstr>Arial</vt:lpstr>
      <vt:lpstr>Marina</vt:lpstr>
      <vt:lpstr>Legendary Legend Stars</vt:lpstr>
      <vt:lpstr>Legendary Legend Stars</vt:lpstr>
      <vt:lpstr>Background</vt:lpstr>
      <vt:lpstr>Rehearsal Framework</vt:lpstr>
      <vt:lpstr>Know Your Why’s</vt:lpstr>
      <vt:lpstr>Strengths</vt:lpstr>
      <vt:lpstr>Toleration</vt:lpstr>
      <vt:lpstr>Time to Cher!</vt:lpstr>
      <vt:lpstr>Strategies</vt:lpstr>
      <vt:lpstr>Rehearsal Goals and Order</vt:lpstr>
      <vt:lpstr>Preparing Your Rehearsal</vt:lpstr>
      <vt:lpstr>Rhythm</vt:lpstr>
      <vt:lpstr>Adding Pitch</vt:lpstr>
      <vt:lpstr>Technique</vt:lpstr>
      <vt:lpstr>Expression</vt:lpstr>
      <vt:lpstr>Own Your Tone</vt:lpstr>
      <vt:lpstr>Time to Cher!</vt:lpstr>
      <vt:lpstr>Storytelling</vt:lpstr>
      <vt:lpstr>Why It Matters</vt:lpstr>
      <vt:lpstr>Planning Your Concert</vt:lpstr>
      <vt:lpstr>Diversity and Flow</vt:lpstr>
      <vt:lpstr>Regis University Singers - Sueños</vt:lpstr>
      <vt:lpstr>PLU Chorale: It’s Not Too Late: Climate Mass</vt:lpstr>
      <vt:lpstr>Time to Cher!</vt:lpstr>
      <vt:lpstr>Fostering Connection</vt:lpstr>
      <vt:lpstr>Thank you for coming!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Legendary Legend Stars</dc:title>
  <cp:lastModifiedBy>Raul Dominguez</cp:lastModifiedBy>
  <cp:revision>3</cp:revision>
  <dcterms:modified xsi:type="dcterms:W3CDTF">2024-07-08T20:45:07Z</dcterms:modified>
</cp:coreProperties>
</file>