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8" r:id="rId1"/>
  </p:sldMasterIdLst>
  <p:sldIdLst>
    <p:sldId id="256" r:id="rId2"/>
    <p:sldId id="257" r:id="rId3"/>
    <p:sldId id="271" r:id="rId4"/>
    <p:sldId id="272" r:id="rId5"/>
    <p:sldId id="269" r:id="rId6"/>
    <p:sldId id="259" r:id="rId7"/>
    <p:sldId id="260" r:id="rId8"/>
    <p:sldId id="262" r:id="rId9"/>
    <p:sldId id="270" r:id="rId10"/>
    <p:sldId id="273" r:id="rId11"/>
    <p:sldId id="275" r:id="rId12"/>
    <p:sldId id="263" r:id="rId13"/>
    <p:sldId id="265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7"/>
    <p:restoredTop sz="94733"/>
  </p:normalViewPr>
  <p:slideViewPr>
    <p:cSldViewPr snapToGrid="0">
      <p:cViewPr varScale="1">
        <p:scale>
          <a:sx n="84" d="100"/>
          <a:sy n="84" d="100"/>
        </p:scale>
        <p:origin x="192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92640-8811-40CE-AA05-0656AFCEF25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99D851-D95C-4B03-96ED-655F1DE355FE}">
      <dgm:prSet/>
      <dgm:spPr/>
      <dgm:t>
        <a:bodyPr/>
        <a:lstStyle/>
        <a:p>
          <a:r>
            <a:rPr lang="en-US" dirty="0"/>
            <a:t>Telling humanity’s stories</a:t>
          </a:r>
          <a:br>
            <a:rPr lang="en-US" dirty="0"/>
          </a:br>
          <a:endParaRPr lang="en-US" dirty="0"/>
        </a:p>
      </dgm:t>
    </dgm:pt>
    <dgm:pt modelId="{DDED6CD9-4FF8-4E99-8B1E-CA139E129299}" type="parTrans" cxnId="{040852FE-0C55-4462-A701-B821EE7BDF14}">
      <dgm:prSet/>
      <dgm:spPr/>
      <dgm:t>
        <a:bodyPr/>
        <a:lstStyle/>
        <a:p>
          <a:endParaRPr lang="en-US"/>
        </a:p>
      </dgm:t>
    </dgm:pt>
    <dgm:pt modelId="{DB2D416E-5759-42C9-AA8E-A1B941C38768}" type="sibTrans" cxnId="{040852FE-0C55-4462-A701-B821EE7BDF14}">
      <dgm:prSet/>
      <dgm:spPr/>
      <dgm:t>
        <a:bodyPr/>
        <a:lstStyle/>
        <a:p>
          <a:endParaRPr lang="en-US"/>
        </a:p>
      </dgm:t>
    </dgm:pt>
    <dgm:pt modelId="{C6FD5C31-54FD-4A23-B014-BB01FE626BCD}">
      <dgm:prSet/>
      <dgm:spPr/>
      <dgm:t>
        <a:bodyPr/>
        <a:lstStyle/>
        <a:p>
          <a:r>
            <a:rPr lang="en-US" dirty="0"/>
            <a:t>Our lived experiences in repertoire</a:t>
          </a:r>
        </a:p>
      </dgm:t>
    </dgm:pt>
    <dgm:pt modelId="{6BDBFFCD-2AE0-4BB5-925C-F8BDF1EFF2EC}" type="parTrans" cxnId="{FC5A7F43-C251-42BC-8CEA-9ACC48C3218A}">
      <dgm:prSet/>
      <dgm:spPr/>
      <dgm:t>
        <a:bodyPr/>
        <a:lstStyle/>
        <a:p>
          <a:endParaRPr lang="en-US"/>
        </a:p>
      </dgm:t>
    </dgm:pt>
    <dgm:pt modelId="{032A280D-4E09-4F38-AD32-C0FD2AAFB4DD}" type="sibTrans" cxnId="{FC5A7F43-C251-42BC-8CEA-9ACC48C3218A}">
      <dgm:prSet/>
      <dgm:spPr/>
      <dgm:t>
        <a:bodyPr/>
        <a:lstStyle/>
        <a:p>
          <a:endParaRPr lang="en-US"/>
        </a:p>
      </dgm:t>
    </dgm:pt>
    <dgm:pt modelId="{CACF7BC9-EDD4-B54A-942D-008367D094CA}">
      <dgm:prSet/>
      <dgm:spPr/>
      <dgm:t>
        <a:bodyPr/>
        <a:lstStyle/>
        <a:p>
          <a:r>
            <a:rPr lang="en-US" dirty="0"/>
            <a:t>Abandoning the cookie-cutter concert</a:t>
          </a:r>
        </a:p>
      </dgm:t>
    </dgm:pt>
    <dgm:pt modelId="{59D02C81-6D93-7047-8EBA-31588251EA3C}" type="parTrans" cxnId="{4760E4B6-EC0E-2E4B-9A09-59E634C5079E}">
      <dgm:prSet/>
      <dgm:spPr/>
      <dgm:t>
        <a:bodyPr/>
        <a:lstStyle/>
        <a:p>
          <a:endParaRPr lang="en-US"/>
        </a:p>
      </dgm:t>
    </dgm:pt>
    <dgm:pt modelId="{70ACED18-1E7C-7747-B609-2CED861AC082}" type="sibTrans" cxnId="{4760E4B6-EC0E-2E4B-9A09-59E634C5079E}">
      <dgm:prSet/>
      <dgm:spPr/>
      <dgm:t>
        <a:bodyPr/>
        <a:lstStyle/>
        <a:p>
          <a:endParaRPr lang="en-US"/>
        </a:p>
      </dgm:t>
    </dgm:pt>
    <dgm:pt modelId="{C9E44B3A-0287-9841-BDD5-E3C57C20908C}">
      <dgm:prSet/>
      <dgm:spPr/>
      <dgm:t>
        <a:bodyPr/>
        <a:lstStyle/>
        <a:p>
          <a:r>
            <a:rPr lang="en-US" dirty="0"/>
            <a:t>Opportunity to discover new-to-you repertoire</a:t>
          </a:r>
        </a:p>
      </dgm:t>
    </dgm:pt>
    <dgm:pt modelId="{6D112B65-631A-074A-9758-80C5E643FF9B}" type="parTrans" cxnId="{6E18FA58-9D97-AA49-A093-8C76F77D9221}">
      <dgm:prSet/>
      <dgm:spPr/>
      <dgm:t>
        <a:bodyPr/>
        <a:lstStyle/>
        <a:p>
          <a:endParaRPr lang="en-US"/>
        </a:p>
      </dgm:t>
    </dgm:pt>
    <dgm:pt modelId="{1A406D90-0D4A-E348-9557-1C0EE7998A67}" type="sibTrans" cxnId="{6E18FA58-9D97-AA49-A093-8C76F77D9221}">
      <dgm:prSet/>
      <dgm:spPr/>
      <dgm:t>
        <a:bodyPr/>
        <a:lstStyle/>
        <a:p>
          <a:endParaRPr lang="en-US"/>
        </a:p>
      </dgm:t>
    </dgm:pt>
    <dgm:pt modelId="{B7A153CD-D1A7-6047-BD50-F0F6B03D743A}" type="pres">
      <dgm:prSet presAssocID="{00C92640-8811-40CE-AA05-0656AFCEF2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90835C-63E5-DD48-BF4F-BD3C10104DBC}" type="pres">
      <dgm:prSet presAssocID="{3799D851-D95C-4B03-96ED-655F1DE355FE}" presName="hierRoot1" presStyleCnt="0"/>
      <dgm:spPr/>
    </dgm:pt>
    <dgm:pt modelId="{9CE88A82-D4D4-6B4C-B57A-C81EA9D3897C}" type="pres">
      <dgm:prSet presAssocID="{3799D851-D95C-4B03-96ED-655F1DE355FE}" presName="composite" presStyleCnt="0"/>
      <dgm:spPr/>
    </dgm:pt>
    <dgm:pt modelId="{F4B7A918-FA85-3046-9E19-29A3517F7B6D}" type="pres">
      <dgm:prSet presAssocID="{3799D851-D95C-4B03-96ED-655F1DE355FE}" presName="background" presStyleLbl="node0" presStyleIdx="0" presStyleCnt="4"/>
      <dgm:spPr/>
    </dgm:pt>
    <dgm:pt modelId="{230912E5-1D1D-ED40-A06D-CB98A2617AD3}" type="pres">
      <dgm:prSet presAssocID="{3799D851-D95C-4B03-96ED-655F1DE355FE}" presName="text" presStyleLbl="fgAcc0" presStyleIdx="0" presStyleCnt="4">
        <dgm:presLayoutVars>
          <dgm:chPref val="3"/>
        </dgm:presLayoutVars>
      </dgm:prSet>
      <dgm:spPr/>
    </dgm:pt>
    <dgm:pt modelId="{9A294082-D8A3-8E45-8C26-6AB9ADE6730E}" type="pres">
      <dgm:prSet presAssocID="{3799D851-D95C-4B03-96ED-655F1DE355FE}" presName="hierChild2" presStyleCnt="0"/>
      <dgm:spPr/>
    </dgm:pt>
    <dgm:pt modelId="{08CFC8C9-CDDE-C547-A505-0EFD9702BCF6}" type="pres">
      <dgm:prSet presAssocID="{C6FD5C31-54FD-4A23-B014-BB01FE626BCD}" presName="hierRoot1" presStyleCnt="0"/>
      <dgm:spPr/>
    </dgm:pt>
    <dgm:pt modelId="{A71F717A-897E-5D47-B46C-BF981E98EC91}" type="pres">
      <dgm:prSet presAssocID="{C6FD5C31-54FD-4A23-B014-BB01FE626BCD}" presName="composite" presStyleCnt="0"/>
      <dgm:spPr/>
    </dgm:pt>
    <dgm:pt modelId="{796C7CF4-6599-5441-9F20-EB8ECF3494C7}" type="pres">
      <dgm:prSet presAssocID="{C6FD5C31-54FD-4A23-B014-BB01FE626BCD}" presName="background" presStyleLbl="node0" presStyleIdx="1" presStyleCnt="4"/>
      <dgm:spPr/>
    </dgm:pt>
    <dgm:pt modelId="{F20A3A4F-9A68-E945-810A-CC81B3B52B2D}" type="pres">
      <dgm:prSet presAssocID="{C6FD5C31-54FD-4A23-B014-BB01FE626BCD}" presName="text" presStyleLbl="fgAcc0" presStyleIdx="1" presStyleCnt="4">
        <dgm:presLayoutVars>
          <dgm:chPref val="3"/>
        </dgm:presLayoutVars>
      </dgm:prSet>
      <dgm:spPr/>
    </dgm:pt>
    <dgm:pt modelId="{6C59542D-625E-E448-B7C7-159555B09CD9}" type="pres">
      <dgm:prSet presAssocID="{C6FD5C31-54FD-4A23-B014-BB01FE626BCD}" presName="hierChild2" presStyleCnt="0"/>
      <dgm:spPr/>
    </dgm:pt>
    <dgm:pt modelId="{17104770-3082-EE4B-9409-63AAE0603F65}" type="pres">
      <dgm:prSet presAssocID="{CACF7BC9-EDD4-B54A-942D-008367D094CA}" presName="hierRoot1" presStyleCnt="0"/>
      <dgm:spPr/>
    </dgm:pt>
    <dgm:pt modelId="{4277A047-B65C-3A4C-8333-BA607EFC6D1F}" type="pres">
      <dgm:prSet presAssocID="{CACF7BC9-EDD4-B54A-942D-008367D094CA}" presName="composite" presStyleCnt="0"/>
      <dgm:spPr/>
    </dgm:pt>
    <dgm:pt modelId="{4FBB4A6A-4D8B-B94A-9E53-2066581A951E}" type="pres">
      <dgm:prSet presAssocID="{CACF7BC9-EDD4-B54A-942D-008367D094CA}" presName="background" presStyleLbl="node0" presStyleIdx="2" presStyleCnt="4"/>
      <dgm:spPr/>
    </dgm:pt>
    <dgm:pt modelId="{29786E17-A205-F740-90E7-CD1CDC80BC13}" type="pres">
      <dgm:prSet presAssocID="{CACF7BC9-EDD4-B54A-942D-008367D094CA}" presName="text" presStyleLbl="fgAcc0" presStyleIdx="2" presStyleCnt="4">
        <dgm:presLayoutVars>
          <dgm:chPref val="3"/>
        </dgm:presLayoutVars>
      </dgm:prSet>
      <dgm:spPr/>
    </dgm:pt>
    <dgm:pt modelId="{07846F5D-86F6-F941-985A-B8881B25147B}" type="pres">
      <dgm:prSet presAssocID="{CACF7BC9-EDD4-B54A-942D-008367D094CA}" presName="hierChild2" presStyleCnt="0"/>
      <dgm:spPr/>
    </dgm:pt>
    <dgm:pt modelId="{F97263BF-BD13-6E44-9BD4-D46C46513FC6}" type="pres">
      <dgm:prSet presAssocID="{C9E44B3A-0287-9841-BDD5-E3C57C20908C}" presName="hierRoot1" presStyleCnt="0"/>
      <dgm:spPr/>
    </dgm:pt>
    <dgm:pt modelId="{4C93E81F-3B0B-144C-997C-BA8DBD08684D}" type="pres">
      <dgm:prSet presAssocID="{C9E44B3A-0287-9841-BDD5-E3C57C20908C}" presName="composite" presStyleCnt="0"/>
      <dgm:spPr/>
    </dgm:pt>
    <dgm:pt modelId="{14250C08-5044-4C4C-BFA0-1F1AB444767D}" type="pres">
      <dgm:prSet presAssocID="{C9E44B3A-0287-9841-BDD5-E3C57C20908C}" presName="background" presStyleLbl="node0" presStyleIdx="3" presStyleCnt="4"/>
      <dgm:spPr/>
    </dgm:pt>
    <dgm:pt modelId="{C4644EE4-65AA-5143-AD01-690FBB85765D}" type="pres">
      <dgm:prSet presAssocID="{C9E44B3A-0287-9841-BDD5-E3C57C20908C}" presName="text" presStyleLbl="fgAcc0" presStyleIdx="3" presStyleCnt="4">
        <dgm:presLayoutVars>
          <dgm:chPref val="3"/>
        </dgm:presLayoutVars>
      </dgm:prSet>
      <dgm:spPr/>
    </dgm:pt>
    <dgm:pt modelId="{24655D4F-4BFC-2546-8266-4DCA889D3390}" type="pres">
      <dgm:prSet presAssocID="{C9E44B3A-0287-9841-BDD5-E3C57C20908C}" presName="hierChild2" presStyleCnt="0"/>
      <dgm:spPr/>
    </dgm:pt>
  </dgm:ptLst>
  <dgm:cxnLst>
    <dgm:cxn modelId="{FC5A7F43-C251-42BC-8CEA-9ACC48C3218A}" srcId="{00C92640-8811-40CE-AA05-0656AFCEF25F}" destId="{C6FD5C31-54FD-4A23-B014-BB01FE626BCD}" srcOrd="1" destOrd="0" parTransId="{6BDBFFCD-2AE0-4BB5-925C-F8BDF1EFF2EC}" sibTransId="{032A280D-4E09-4F38-AD32-C0FD2AAFB4DD}"/>
    <dgm:cxn modelId="{6E18FA58-9D97-AA49-A093-8C76F77D9221}" srcId="{00C92640-8811-40CE-AA05-0656AFCEF25F}" destId="{C9E44B3A-0287-9841-BDD5-E3C57C20908C}" srcOrd="3" destOrd="0" parTransId="{6D112B65-631A-074A-9758-80C5E643FF9B}" sibTransId="{1A406D90-0D4A-E348-9557-1C0EE7998A67}"/>
    <dgm:cxn modelId="{EE44166A-56EB-6F4A-8CA3-B32BBD856546}" type="presOf" srcId="{3799D851-D95C-4B03-96ED-655F1DE355FE}" destId="{230912E5-1D1D-ED40-A06D-CB98A2617AD3}" srcOrd="0" destOrd="0" presId="urn:microsoft.com/office/officeart/2005/8/layout/hierarchy1"/>
    <dgm:cxn modelId="{8388246C-799A-4F43-9012-2A70A3ED23E6}" type="presOf" srcId="{C9E44B3A-0287-9841-BDD5-E3C57C20908C}" destId="{C4644EE4-65AA-5143-AD01-690FBB85765D}" srcOrd="0" destOrd="0" presId="urn:microsoft.com/office/officeart/2005/8/layout/hierarchy1"/>
    <dgm:cxn modelId="{4760E4B6-EC0E-2E4B-9A09-59E634C5079E}" srcId="{00C92640-8811-40CE-AA05-0656AFCEF25F}" destId="{CACF7BC9-EDD4-B54A-942D-008367D094CA}" srcOrd="2" destOrd="0" parTransId="{59D02C81-6D93-7047-8EBA-31588251EA3C}" sibTransId="{70ACED18-1E7C-7747-B609-2CED861AC082}"/>
    <dgm:cxn modelId="{25CB96E4-0229-8C4E-B702-593103EB0C53}" type="presOf" srcId="{00C92640-8811-40CE-AA05-0656AFCEF25F}" destId="{B7A153CD-D1A7-6047-BD50-F0F6B03D743A}" srcOrd="0" destOrd="0" presId="urn:microsoft.com/office/officeart/2005/8/layout/hierarchy1"/>
    <dgm:cxn modelId="{3ACAAEE4-E69A-DD47-933D-2817CEF3E94E}" type="presOf" srcId="{CACF7BC9-EDD4-B54A-942D-008367D094CA}" destId="{29786E17-A205-F740-90E7-CD1CDC80BC13}" srcOrd="0" destOrd="0" presId="urn:microsoft.com/office/officeart/2005/8/layout/hierarchy1"/>
    <dgm:cxn modelId="{3D4C5FF9-23AF-F54B-96E8-37B4441B491B}" type="presOf" srcId="{C6FD5C31-54FD-4A23-B014-BB01FE626BCD}" destId="{F20A3A4F-9A68-E945-810A-CC81B3B52B2D}" srcOrd="0" destOrd="0" presId="urn:microsoft.com/office/officeart/2005/8/layout/hierarchy1"/>
    <dgm:cxn modelId="{040852FE-0C55-4462-A701-B821EE7BDF14}" srcId="{00C92640-8811-40CE-AA05-0656AFCEF25F}" destId="{3799D851-D95C-4B03-96ED-655F1DE355FE}" srcOrd="0" destOrd="0" parTransId="{DDED6CD9-4FF8-4E99-8B1E-CA139E129299}" sibTransId="{DB2D416E-5759-42C9-AA8E-A1B941C38768}"/>
    <dgm:cxn modelId="{B634E4A6-B9CD-8249-9B6B-31F731BC191C}" type="presParOf" srcId="{B7A153CD-D1A7-6047-BD50-F0F6B03D743A}" destId="{BB90835C-63E5-DD48-BF4F-BD3C10104DBC}" srcOrd="0" destOrd="0" presId="urn:microsoft.com/office/officeart/2005/8/layout/hierarchy1"/>
    <dgm:cxn modelId="{E15AACA2-D17F-C341-8918-B3D617C4A497}" type="presParOf" srcId="{BB90835C-63E5-DD48-BF4F-BD3C10104DBC}" destId="{9CE88A82-D4D4-6B4C-B57A-C81EA9D3897C}" srcOrd="0" destOrd="0" presId="urn:microsoft.com/office/officeart/2005/8/layout/hierarchy1"/>
    <dgm:cxn modelId="{D985B548-6EEF-FC48-B343-52070D71927E}" type="presParOf" srcId="{9CE88A82-D4D4-6B4C-B57A-C81EA9D3897C}" destId="{F4B7A918-FA85-3046-9E19-29A3517F7B6D}" srcOrd="0" destOrd="0" presId="urn:microsoft.com/office/officeart/2005/8/layout/hierarchy1"/>
    <dgm:cxn modelId="{A206C1FA-E469-2C44-A06B-C203920B258F}" type="presParOf" srcId="{9CE88A82-D4D4-6B4C-B57A-C81EA9D3897C}" destId="{230912E5-1D1D-ED40-A06D-CB98A2617AD3}" srcOrd="1" destOrd="0" presId="urn:microsoft.com/office/officeart/2005/8/layout/hierarchy1"/>
    <dgm:cxn modelId="{86FD4118-B596-E843-AA26-E9B802F64822}" type="presParOf" srcId="{BB90835C-63E5-DD48-BF4F-BD3C10104DBC}" destId="{9A294082-D8A3-8E45-8C26-6AB9ADE6730E}" srcOrd="1" destOrd="0" presId="urn:microsoft.com/office/officeart/2005/8/layout/hierarchy1"/>
    <dgm:cxn modelId="{1F1D20A6-2F36-5647-BDD1-81D5649940D2}" type="presParOf" srcId="{B7A153CD-D1A7-6047-BD50-F0F6B03D743A}" destId="{08CFC8C9-CDDE-C547-A505-0EFD9702BCF6}" srcOrd="1" destOrd="0" presId="urn:microsoft.com/office/officeart/2005/8/layout/hierarchy1"/>
    <dgm:cxn modelId="{C78FD5F2-642B-8F46-9B24-9EED78986571}" type="presParOf" srcId="{08CFC8C9-CDDE-C547-A505-0EFD9702BCF6}" destId="{A71F717A-897E-5D47-B46C-BF981E98EC91}" srcOrd="0" destOrd="0" presId="urn:microsoft.com/office/officeart/2005/8/layout/hierarchy1"/>
    <dgm:cxn modelId="{0FDF731C-6D81-C34B-84CD-A3374077BECA}" type="presParOf" srcId="{A71F717A-897E-5D47-B46C-BF981E98EC91}" destId="{796C7CF4-6599-5441-9F20-EB8ECF3494C7}" srcOrd="0" destOrd="0" presId="urn:microsoft.com/office/officeart/2005/8/layout/hierarchy1"/>
    <dgm:cxn modelId="{978D639E-E95F-A746-A1CC-DCE34669EEFD}" type="presParOf" srcId="{A71F717A-897E-5D47-B46C-BF981E98EC91}" destId="{F20A3A4F-9A68-E945-810A-CC81B3B52B2D}" srcOrd="1" destOrd="0" presId="urn:microsoft.com/office/officeart/2005/8/layout/hierarchy1"/>
    <dgm:cxn modelId="{36C61C61-0637-294D-855A-2E49B9ED32AF}" type="presParOf" srcId="{08CFC8C9-CDDE-C547-A505-0EFD9702BCF6}" destId="{6C59542D-625E-E448-B7C7-159555B09CD9}" srcOrd="1" destOrd="0" presId="urn:microsoft.com/office/officeart/2005/8/layout/hierarchy1"/>
    <dgm:cxn modelId="{244C1E9F-77F5-724A-BB56-A7E3A8986E20}" type="presParOf" srcId="{B7A153CD-D1A7-6047-BD50-F0F6B03D743A}" destId="{17104770-3082-EE4B-9409-63AAE0603F65}" srcOrd="2" destOrd="0" presId="urn:microsoft.com/office/officeart/2005/8/layout/hierarchy1"/>
    <dgm:cxn modelId="{E4E6B428-18F7-C140-A4A5-3DA9596ABE60}" type="presParOf" srcId="{17104770-3082-EE4B-9409-63AAE0603F65}" destId="{4277A047-B65C-3A4C-8333-BA607EFC6D1F}" srcOrd="0" destOrd="0" presId="urn:microsoft.com/office/officeart/2005/8/layout/hierarchy1"/>
    <dgm:cxn modelId="{91471473-5FE8-5446-9001-4D50D3CEAD56}" type="presParOf" srcId="{4277A047-B65C-3A4C-8333-BA607EFC6D1F}" destId="{4FBB4A6A-4D8B-B94A-9E53-2066581A951E}" srcOrd="0" destOrd="0" presId="urn:microsoft.com/office/officeart/2005/8/layout/hierarchy1"/>
    <dgm:cxn modelId="{202C2402-7F88-924D-9803-FFACDC4FE9BA}" type="presParOf" srcId="{4277A047-B65C-3A4C-8333-BA607EFC6D1F}" destId="{29786E17-A205-F740-90E7-CD1CDC80BC13}" srcOrd="1" destOrd="0" presId="urn:microsoft.com/office/officeart/2005/8/layout/hierarchy1"/>
    <dgm:cxn modelId="{DE5E31B8-CAB8-424E-BB3D-0C628D07952F}" type="presParOf" srcId="{17104770-3082-EE4B-9409-63AAE0603F65}" destId="{07846F5D-86F6-F941-985A-B8881B25147B}" srcOrd="1" destOrd="0" presId="urn:microsoft.com/office/officeart/2005/8/layout/hierarchy1"/>
    <dgm:cxn modelId="{6B821F3B-537F-9246-8836-B834936D68D9}" type="presParOf" srcId="{B7A153CD-D1A7-6047-BD50-F0F6B03D743A}" destId="{F97263BF-BD13-6E44-9BD4-D46C46513FC6}" srcOrd="3" destOrd="0" presId="urn:microsoft.com/office/officeart/2005/8/layout/hierarchy1"/>
    <dgm:cxn modelId="{5B80503C-B3A4-1E41-BC3A-0412B6DC13D0}" type="presParOf" srcId="{F97263BF-BD13-6E44-9BD4-D46C46513FC6}" destId="{4C93E81F-3B0B-144C-997C-BA8DBD08684D}" srcOrd="0" destOrd="0" presId="urn:microsoft.com/office/officeart/2005/8/layout/hierarchy1"/>
    <dgm:cxn modelId="{EA93F92E-32D9-3A4A-B285-D324F96EC921}" type="presParOf" srcId="{4C93E81F-3B0B-144C-997C-BA8DBD08684D}" destId="{14250C08-5044-4C4C-BFA0-1F1AB444767D}" srcOrd="0" destOrd="0" presId="urn:microsoft.com/office/officeart/2005/8/layout/hierarchy1"/>
    <dgm:cxn modelId="{C7752A57-EF69-FB44-8A81-08B8CC853016}" type="presParOf" srcId="{4C93E81F-3B0B-144C-997C-BA8DBD08684D}" destId="{C4644EE4-65AA-5143-AD01-690FBB85765D}" srcOrd="1" destOrd="0" presId="urn:microsoft.com/office/officeart/2005/8/layout/hierarchy1"/>
    <dgm:cxn modelId="{A6DEEC18-3D60-3848-A8B4-3CB69C399FA0}" type="presParOf" srcId="{F97263BF-BD13-6E44-9BD4-D46C46513FC6}" destId="{24655D4F-4BFC-2546-8266-4DCA889D339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C92640-8811-40CE-AA05-0656AFCEF25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99D851-D95C-4B03-96ED-655F1DE355FE}">
      <dgm:prSet/>
      <dgm:spPr/>
      <dgm:t>
        <a:bodyPr/>
        <a:lstStyle/>
        <a:p>
          <a:r>
            <a:rPr lang="en-US" dirty="0"/>
            <a:t>Theme</a:t>
          </a:r>
        </a:p>
      </dgm:t>
    </dgm:pt>
    <dgm:pt modelId="{DDED6CD9-4FF8-4E99-8B1E-CA139E129299}" type="parTrans" cxnId="{040852FE-0C55-4462-A701-B821EE7BDF14}">
      <dgm:prSet/>
      <dgm:spPr/>
      <dgm:t>
        <a:bodyPr/>
        <a:lstStyle/>
        <a:p>
          <a:endParaRPr lang="en-US"/>
        </a:p>
      </dgm:t>
    </dgm:pt>
    <dgm:pt modelId="{DB2D416E-5759-42C9-AA8E-A1B941C38768}" type="sibTrans" cxnId="{040852FE-0C55-4462-A701-B821EE7BDF14}">
      <dgm:prSet/>
      <dgm:spPr/>
      <dgm:t>
        <a:bodyPr/>
        <a:lstStyle/>
        <a:p>
          <a:endParaRPr lang="en-US"/>
        </a:p>
      </dgm:t>
    </dgm:pt>
    <dgm:pt modelId="{C6FD5C31-54FD-4A23-B014-BB01FE626BCD}">
      <dgm:prSet/>
      <dgm:spPr/>
      <dgm:t>
        <a:bodyPr/>
        <a:lstStyle/>
        <a:p>
          <a:r>
            <a:rPr lang="en-US" dirty="0"/>
            <a:t>Concert Title</a:t>
          </a:r>
        </a:p>
      </dgm:t>
    </dgm:pt>
    <dgm:pt modelId="{6BDBFFCD-2AE0-4BB5-925C-F8BDF1EFF2EC}" type="parTrans" cxnId="{FC5A7F43-C251-42BC-8CEA-9ACC48C3218A}">
      <dgm:prSet/>
      <dgm:spPr/>
      <dgm:t>
        <a:bodyPr/>
        <a:lstStyle/>
        <a:p>
          <a:endParaRPr lang="en-US"/>
        </a:p>
      </dgm:t>
    </dgm:pt>
    <dgm:pt modelId="{032A280D-4E09-4F38-AD32-C0FD2AAFB4DD}" type="sibTrans" cxnId="{FC5A7F43-C251-42BC-8CEA-9ACC48C3218A}">
      <dgm:prSet/>
      <dgm:spPr/>
      <dgm:t>
        <a:bodyPr/>
        <a:lstStyle/>
        <a:p>
          <a:endParaRPr lang="en-US"/>
        </a:p>
      </dgm:t>
    </dgm:pt>
    <dgm:pt modelId="{CACF7BC9-EDD4-B54A-942D-008367D094CA}">
      <dgm:prSet/>
      <dgm:spPr/>
      <dgm:t>
        <a:bodyPr/>
        <a:lstStyle/>
        <a:p>
          <a:r>
            <a:rPr lang="en-US" dirty="0"/>
            <a:t>Repertoire</a:t>
          </a:r>
        </a:p>
      </dgm:t>
    </dgm:pt>
    <dgm:pt modelId="{59D02C81-6D93-7047-8EBA-31588251EA3C}" type="parTrans" cxnId="{4760E4B6-EC0E-2E4B-9A09-59E634C5079E}">
      <dgm:prSet/>
      <dgm:spPr/>
      <dgm:t>
        <a:bodyPr/>
        <a:lstStyle/>
        <a:p>
          <a:endParaRPr lang="en-US"/>
        </a:p>
      </dgm:t>
    </dgm:pt>
    <dgm:pt modelId="{70ACED18-1E7C-7747-B609-2CED861AC082}" type="sibTrans" cxnId="{4760E4B6-EC0E-2E4B-9A09-59E634C5079E}">
      <dgm:prSet/>
      <dgm:spPr/>
      <dgm:t>
        <a:bodyPr/>
        <a:lstStyle/>
        <a:p>
          <a:endParaRPr lang="en-US"/>
        </a:p>
      </dgm:t>
    </dgm:pt>
    <dgm:pt modelId="{C9E44B3A-0287-9841-BDD5-E3C57C20908C}">
      <dgm:prSet/>
      <dgm:spPr/>
      <dgm:t>
        <a:bodyPr/>
        <a:lstStyle/>
        <a:p>
          <a:r>
            <a:rPr lang="en-US" dirty="0"/>
            <a:t>Storytelling Elements</a:t>
          </a:r>
        </a:p>
      </dgm:t>
    </dgm:pt>
    <dgm:pt modelId="{6D112B65-631A-074A-9758-80C5E643FF9B}" type="parTrans" cxnId="{6E18FA58-9D97-AA49-A093-8C76F77D9221}">
      <dgm:prSet/>
      <dgm:spPr/>
      <dgm:t>
        <a:bodyPr/>
        <a:lstStyle/>
        <a:p>
          <a:endParaRPr lang="en-US"/>
        </a:p>
      </dgm:t>
    </dgm:pt>
    <dgm:pt modelId="{1A406D90-0D4A-E348-9557-1C0EE7998A67}" type="sibTrans" cxnId="{6E18FA58-9D97-AA49-A093-8C76F77D9221}">
      <dgm:prSet/>
      <dgm:spPr/>
      <dgm:t>
        <a:bodyPr/>
        <a:lstStyle/>
        <a:p>
          <a:endParaRPr lang="en-US"/>
        </a:p>
      </dgm:t>
    </dgm:pt>
    <dgm:pt modelId="{B7A153CD-D1A7-6047-BD50-F0F6B03D743A}" type="pres">
      <dgm:prSet presAssocID="{00C92640-8811-40CE-AA05-0656AFCEF2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90835C-63E5-DD48-BF4F-BD3C10104DBC}" type="pres">
      <dgm:prSet presAssocID="{3799D851-D95C-4B03-96ED-655F1DE355FE}" presName="hierRoot1" presStyleCnt="0"/>
      <dgm:spPr/>
    </dgm:pt>
    <dgm:pt modelId="{9CE88A82-D4D4-6B4C-B57A-C81EA9D3897C}" type="pres">
      <dgm:prSet presAssocID="{3799D851-D95C-4B03-96ED-655F1DE355FE}" presName="composite" presStyleCnt="0"/>
      <dgm:spPr/>
    </dgm:pt>
    <dgm:pt modelId="{F4B7A918-FA85-3046-9E19-29A3517F7B6D}" type="pres">
      <dgm:prSet presAssocID="{3799D851-D95C-4B03-96ED-655F1DE355FE}" presName="background" presStyleLbl="node0" presStyleIdx="0" presStyleCnt="4"/>
      <dgm:spPr/>
    </dgm:pt>
    <dgm:pt modelId="{230912E5-1D1D-ED40-A06D-CB98A2617AD3}" type="pres">
      <dgm:prSet presAssocID="{3799D851-D95C-4B03-96ED-655F1DE355FE}" presName="text" presStyleLbl="fgAcc0" presStyleIdx="0" presStyleCnt="4">
        <dgm:presLayoutVars>
          <dgm:chPref val="3"/>
        </dgm:presLayoutVars>
      </dgm:prSet>
      <dgm:spPr/>
    </dgm:pt>
    <dgm:pt modelId="{9A294082-D8A3-8E45-8C26-6AB9ADE6730E}" type="pres">
      <dgm:prSet presAssocID="{3799D851-D95C-4B03-96ED-655F1DE355FE}" presName="hierChild2" presStyleCnt="0"/>
      <dgm:spPr/>
    </dgm:pt>
    <dgm:pt modelId="{08CFC8C9-CDDE-C547-A505-0EFD9702BCF6}" type="pres">
      <dgm:prSet presAssocID="{C6FD5C31-54FD-4A23-B014-BB01FE626BCD}" presName="hierRoot1" presStyleCnt="0"/>
      <dgm:spPr/>
    </dgm:pt>
    <dgm:pt modelId="{A71F717A-897E-5D47-B46C-BF981E98EC91}" type="pres">
      <dgm:prSet presAssocID="{C6FD5C31-54FD-4A23-B014-BB01FE626BCD}" presName="composite" presStyleCnt="0"/>
      <dgm:spPr/>
    </dgm:pt>
    <dgm:pt modelId="{796C7CF4-6599-5441-9F20-EB8ECF3494C7}" type="pres">
      <dgm:prSet presAssocID="{C6FD5C31-54FD-4A23-B014-BB01FE626BCD}" presName="background" presStyleLbl="node0" presStyleIdx="1" presStyleCnt="4"/>
      <dgm:spPr/>
    </dgm:pt>
    <dgm:pt modelId="{F20A3A4F-9A68-E945-810A-CC81B3B52B2D}" type="pres">
      <dgm:prSet presAssocID="{C6FD5C31-54FD-4A23-B014-BB01FE626BCD}" presName="text" presStyleLbl="fgAcc0" presStyleIdx="1" presStyleCnt="4">
        <dgm:presLayoutVars>
          <dgm:chPref val="3"/>
        </dgm:presLayoutVars>
      </dgm:prSet>
      <dgm:spPr/>
    </dgm:pt>
    <dgm:pt modelId="{6C59542D-625E-E448-B7C7-159555B09CD9}" type="pres">
      <dgm:prSet presAssocID="{C6FD5C31-54FD-4A23-B014-BB01FE626BCD}" presName="hierChild2" presStyleCnt="0"/>
      <dgm:spPr/>
    </dgm:pt>
    <dgm:pt modelId="{17104770-3082-EE4B-9409-63AAE0603F65}" type="pres">
      <dgm:prSet presAssocID="{CACF7BC9-EDD4-B54A-942D-008367D094CA}" presName="hierRoot1" presStyleCnt="0"/>
      <dgm:spPr/>
    </dgm:pt>
    <dgm:pt modelId="{4277A047-B65C-3A4C-8333-BA607EFC6D1F}" type="pres">
      <dgm:prSet presAssocID="{CACF7BC9-EDD4-B54A-942D-008367D094CA}" presName="composite" presStyleCnt="0"/>
      <dgm:spPr/>
    </dgm:pt>
    <dgm:pt modelId="{4FBB4A6A-4D8B-B94A-9E53-2066581A951E}" type="pres">
      <dgm:prSet presAssocID="{CACF7BC9-EDD4-B54A-942D-008367D094CA}" presName="background" presStyleLbl="node0" presStyleIdx="2" presStyleCnt="4"/>
      <dgm:spPr/>
    </dgm:pt>
    <dgm:pt modelId="{29786E17-A205-F740-90E7-CD1CDC80BC13}" type="pres">
      <dgm:prSet presAssocID="{CACF7BC9-EDD4-B54A-942D-008367D094CA}" presName="text" presStyleLbl="fgAcc0" presStyleIdx="2" presStyleCnt="4">
        <dgm:presLayoutVars>
          <dgm:chPref val="3"/>
        </dgm:presLayoutVars>
      </dgm:prSet>
      <dgm:spPr/>
    </dgm:pt>
    <dgm:pt modelId="{07846F5D-86F6-F941-985A-B8881B25147B}" type="pres">
      <dgm:prSet presAssocID="{CACF7BC9-EDD4-B54A-942D-008367D094CA}" presName="hierChild2" presStyleCnt="0"/>
      <dgm:spPr/>
    </dgm:pt>
    <dgm:pt modelId="{F97263BF-BD13-6E44-9BD4-D46C46513FC6}" type="pres">
      <dgm:prSet presAssocID="{C9E44B3A-0287-9841-BDD5-E3C57C20908C}" presName="hierRoot1" presStyleCnt="0"/>
      <dgm:spPr/>
    </dgm:pt>
    <dgm:pt modelId="{4C93E81F-3B0B-144C-997C-BA8DBD08684D}" type="pres">
      <dgm:prSet presAssocID="{C9E44B3A-0287-9841-BDD5-E3C57C20908C}" presName="composite" presStyleCnt="0"/>
      <dgm:spPr/>
    </dgm:pt>
    <dgm:pt modelId="{14250C08-5044-4C4C-BFA0-1F1AB444767D}" type="pres">
      <dgm:prSet presAssocID="{C9E44B3A-0287-9841-BDD5-E3C57C20908C}" presName="background" presStyleLbl="node0" presStyleIdx="3" presStyleCnt="4"/>
      <dgm:spPr/>
    </dgm:pt>
    <dgm:pt modelId="{C4644EE4-65AA-5143-AD01-690FBB85765D}" type="pres">
      <dgm:prSet presAssocID="{C9E44B3A-0287-9841-BDD5-E3C57C20908C}" presName="text" presStyleLbl="fgAcc0" presStyleIdx="3" presStyleCnt="4">
        <dgm:presLayoutVars>
          <dgm:chPref val="3"/>
        </dgm:presLayoutVars>
      </dgm:prSet>
      <dgm:spPr/>
    </dgm:pt>
    <dgm:pt modelId="{24655D4F-4BFC-2546-8266-4DCA889D3390}" type="pres">
      <dgm:prSet presAssocID="{C9E44B3A-0287-9841-BDD5-E3C57C20908C}" presName="hierChild2" presStyleCnt="0"/>
      <dgm:spPr/>
    </dgm:pt>
  </dgm:ptLst>
  <dgm:cxnLst>
    <dgm:cxn modelId="{FC5A7F43-C251-42BC-8CEA-9ACC48C3218A}" srcId="{00C92640-8811-40CE-AA05-0656AFCEF25F}" destId="{C6FD5C31-54FD-4A23-B014-BB01FE626BCD}" srcOrd="1" destOrd="0" parTransId="{6BDBFFCD-2AE0-4BB5-925C-F8BDF1EFF2EC}" sibTransId="{032A280D-4E09-4F38-AD32-C0FD2AAFB4DD}"/>
    <dgm:cxn modelId="{6E18FA58-9D97-AA49-A093-8C76F77D9221}" srcId="{00C92640-8811-40CE-AA05-0656AFCEF25F}" destId="{C9E44B3A-0287-9841-BDD5-E3C57C20908C}" srcOrd="3" destOrd="0" parTransId="{6D112B65-631A-074A-9758-80C5E643FF9B}" sibTransId="{1A406D90-0D4A-E348-9557-1C0EE7998A67}"/>
    <dgm:cxn modelId="{EE44166A-56EB-6F4A-8CA3-B32BBD856546}" type="presOf" srcId="{3799D851-D95C-4B03-96ED-655F1DE355FE}" destId="{230912E5-1D1D-ED40-A06D-CB98A2617AD3}" srcOrd="0" destOrd="0" presId="urn:microsoft.com/office/officeart/2005/8/layout/hierarchy1"/>
    <dgm:cxn modelId="{8388246C-799A-4F43-9012-2A70A3ED23E6}" type="presOf" srcId="{C9E44B3A-0287-9841-BDD5-E3C57C20908C}" destId="{C4644EE4-65AA-5143-AD01-690FBB85765D}" srcOrd="0" destOrd="0" presId="urn:microsoft.com/office/officeart/2005/8/layout/hierarchy1"/>
    <dgm:cxn modelId="{4760E4B6-EC0E-2E4B-9A09-59E634C5079E}" srcId="{00C92640-8811-40CE-AA05-0656AFCEF25F}" destId="{CACF7BC9-EDD4-B54A-942D-008367D094CA}" srcOrd="2" destOrd="0" parTransId="{59D02C81-6D93-7047-8EBA-31588251EA3C}" sibTransId="{70ACED18-1E7C-7747-B609-2CED861AC082}"/>
    <dgm:cxn modelId="{25CB96E4-0229-8C4E-B702-593103EB0C53}" type="presOf" srcId="{00C92640-8811-40CE-AA05-0656AFCEF25F}" destId="{B7A153CD-D1A7-6047-BD50-F0F6B03D743A}" srcOrd="0" destOrd="0" presId="urn:microsoft.com/office/officeart/2005/8/layout/hierarchy1"/>
    <dgm:cxn modelId="{3ACAAEE4-E69A-DD47-933D-2817CEF3E94E}" type="presOf" srcId="{CACF7BC9-EDD4-B54A-942D-008367D094CA}" destId="{29786E17-A205-F740-90E7-CD1CDC80BC13}" srcOrd="0" destOrd="0" presId="urn:microsoft.com/office/officeart/2005/8/layout/hierarchy1"/>
    <dgm:cxn modelId="{3D4C5FF9-23AF-F54B-96E8-37B4441B491B}" type="presOf" srcId="{C6FD5C31-54FD-4A23-B014-BB01FE626BCD}" destId="{F20A3A4F-9A68-E945-810A-CC81B3B52B2D}" srcOrd="0" destOrd="0" presId="urn:microsoft.com/office/officeart/2005/8/layout/hierarchy1"/>
    <dgm:cxn modelId="{040852FE-0C55-4462-A701-B821EE7BDF14}" srcId="{00C92640-8811-40CE-AA05-0656AFCEF25F}" destId="{3799D851-D95C-4B03-96ED-655F1DE355FE}" srcOrd="0" destOrd="0" parTransId="{DDED6CD9-4FF8-4E99-8B1E-CA139E129299}" sibTransId="{DB2D416E-5759-42C9-AA8E-A1B941C38768}"/>
    <dgm:cxn modelId="{B634E4A6-B9CD-8249-9B6B-31F731BC191C}" type="presParOf" srcId="{B7A153CD-D1A7-6047-BD50-F0F6B03D743A}" destId="{BB90835C-63E5-DD48-BF4F-BD3C10104DBC}" srcOrd="0" destOrd="0" presId="urn:microsoft.com/office/officeart/2005/8/layout/hierarchy1"/>
    <dgm:cxn modelId="{E15AACA2-D17F-C341-8918-B3D617C4A497}" type="presParOf" srcId="{BB90835C-63E5-DD48-BF4F-BD3C10104DBC}" destId="{9CE88A82-D4D4-6B4C-B57A-C81EA9D3897C}" srcOrd="0" destOrd="0" presId="urn:microsoft.com/office/officeart/2005/8/layout/hierarchy1"/>
    <dgm:cxn modelId="{D985B548-6EEF-FC48-B343-52070D71927E}" type="presParOf" srcId="{9CE88A82-D4D4-6B4C-B57A-C81EA9D3897C}" destId="{F4B7A918-FA85-3046-9E19-29A3517F7B6D}" srcOrd="0" destOrd="0" presId="urn:microsoft.com/office/officeart/2005/8/layout/hierarchy1"/>
    <dgm:cxn modelId="{A206C1FA-E469-2C44-A06B-C203920B258F}" type="presParOf" srcId="{9CE88A82-D4D4-6B4C-B57A-C81EA9D3897C}" destId="{230912E5-1D1D-ED40-A06D-CB98A2617AD3}" srcOrd="1" destOrd="0" presId="urn:microsoft.com/office/officeart/2005/8/layout/hierarchy1"/>
    <dgm:cxn modelId="{86FD4118-B596-E843-AA26-E9B802F64822}" type="presParOf" srcId="{BB90835C-63E5-DD48-BF4F-BD3C10104DBC}" destId="{9A294082-D8A3-8E45-8C26-6AB9ADE6730E}" srcOrd="1" destOrd="0" presId="urn:microsoft.com/office/officeart/2005/8/layout/hierarchy1"/>
    <dgm:cxn modelId="{1F1D20A6-2F36-5647-BDD1-81D5649940D2}" type="presParOf" srcId="{B7A153CD-D1A7-6047-BD50-F0F6B03D743A}" destId="{08CFC8C9-CDDE-C547-A505-0EFD9702BCF6}" srcOrd="1" destOrd="0" presId="urn:microsoft.com/office/officeart/2005/8/layout/hierarchy1"/>
    <dgm:cxn modelId="{C78FD5F2-642B-8F46-9B24-9EED78986571}" type="presParOf" srcId="{08CFC8C9-CDDE-C547-A505-0EFD9702BCF6}" destId="{A71F717A-897E-5D47-B46C-BF981E98EC91}" srcOrd="0" destOrd="0" presId="urn:microsoft.com/office/officeart/2005/8/layout/hierarchy1"/>
    <dgm:cxn modelId="{0FDF731C-6D81-C34B-84CD-A3374077BECA}" type="presParOf" srcId="{A71F717A-897E-5D47-B46C-BF981E98EC91}" destId="{796C7CF4-6599-5441-9F20-EB8ECF3494C7}" srcOrd="0" destOrd="0" presId="urn:microsoft.com/office/officeart/2005/8/layout/hierarchy1"/>
    <dgm:cxn modelId="{978D639E-E95F-A746-A1CC-DCE34669EEFD}" type="presParOf" srcId="{A71F717A-897E-5D47-B46C-BF981E98EC91}" destId="{F20A3A4F-9A68-E945-810A-CC81B3B52B2D}" srcOrd="1" destOrd="0" presId="urn:microsoft.com/office/officeart/2005/8/layout/hierarchy1"/>
    <dgm:cxn modelId="{36C61C61-0637-294D-855A-2E49B9ED32AF}" type="presParOf" srcId="{08CFC8C9-CDDE-C547-A505-0EFD9702BCF6}" destId="{6C59542D-625E-E448-B7C7-159555B09CD9}" srcOrd="1" destOrd="0" presId="urn:microsoft.com/office/officeart/2005/8/layout/hierarchy1"/>
    <dgm:cxn modelId="{244C1E9F-77F5-724A-BB56-A7E3A8986E20}" type="presParOf" srcId="{B7A153CD-D1A7-6047-BD50-F0F6B03D743A}" destId="{17104770-3082-EE4B-9409-63AAE0603F65}" srcOrd="2" destOrd="0" presId="urn:microsoft.com/office/officeart/2005/8/layout/hierarchy1"/>
    <dgm:cxn modelId="{E4E6B428-18F7-C140-A4A5-3DA9596ABE60}" type="presParOf" srcId="{17104770-3082-EE4B-9409-63AAE0603F65}" destId="{4277A047-B65C-3A4C-8333-BA607EFC6D1F}" srcOrd="0" destOrd="0" presId="urn:microsoft.com/office/officeart/2005/8/layout/hierarchy1"/>
    <dgm:cxn modelId="{91471473-5FE8-5446-9001-4D50D3CEAD56}" type="presParOf" srcId="{4277A047-B65C-3A4C-8333-BA607EFC6D1F}" destId="{4FBB4A6A-4D8B-B94A-9E53-2066581A951E}" srcOrd="0" destOrd="0" presId="urn:microsoft.com/office/officeart/2005/8/layout/hierarchy1"/>
    <dgm:cxn modelId="{202C2402-7F88-924D-9803-FFACDC4FE9BA}" type="presParOf" srcId="{4277A047-B65C-3A4C-8333-BA607EFC6D1F}" destId="{29786E17-A205-F740-90E7-CD1CDC80BC13}" srcOrd="1" destOrd="0" presId="urn:microsoft.com/office/officeart/2005/8/layout/hierarchy1"/>
    <dgm:cxn modelId="{DE5E31B8-CAB8-424E-BB3D-0C628D07952F}" type="presParOf" srcId="{17104770-3082-EE4B-9409-63AAE0603F65}" destId="{07846F5D-86F6-F941-985A-B8881B25147B}" srcOrd="1" destOrd="0" presId="urn:microsoft.com/office/officeart/2005/8/layout/hierarchy1"/>
    <dgm:cxn modelId="{6B821F3B-537F-9246-8836-B834936D68D9}" type="presParOf" srcId="{B7A153CD-D1A7-6047-BD50-F0F6B03D743A}" destId="{F97263BF-BD13-6E44-9BD4-D46C46513FC6}" srcOrd="3" destOrd="0" presId="urn:microsoft.com/office/officeart/2005/8/layout/hierarchy1"/>
    <dgm:cxn modelId="{5B80503C-B3A4-1E41-BC3A-0412B6DC13D0}" type="presParOf" srcId="{F97263BF-BD13-6E44-9BD4-D46C46513FC6}" destId="{4C93E81F-3B0B-144C-997C-BA8DBD08684D}" srcOrd="0" destOrd="0" presId="urn:microsoft.com/office/officeart/2005/8/layout/hierarchy1"/>
    <dgm:cxn modelId="{EA93F92E-32D9-3A4A-B285-D324F96EC921}" type="presParOf" srcId="{4C93E81F-3B0B-144C-997C-BA8DBD08684D}" destId="{14250C08-5044-4C4C-BFA0-1F1AB444767D}" srcOrd="0" destOrd="0" presId="urn:microsoft.com/office/officeart/2005/8/layout/hierarchy1"/>
    <dgm:cxn modelId="{C7752A57-EF69-FB44-8A81-08B8CC853016}" type="presParOf" srcId="{4C93E81F-3B0B-144C-997C-BA8DBD08684D}" destId="{C4644EE4-65AA-5143-AD01-690FBB85765D}" srcOrd="1" destOrd="0" presId="urn:microsoft.com/office/officeart/2005/8/layout/hierarchy1"/>
    <dgm:cxn modelId="{A6DEEC18-3D60-3848-A8B4-3CB69C399FA0}" type="presParOf" srcId="{F97263BF-BD13-6E44-9BD4-D46C46513FC6}" destId="{24655D4F-4BFC-2546-8266-4DCA889D339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FEB159-03B1-4F2E-AABA-558D856D55D9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54FDAEE-488D-49A5-8247-2A5E20BB1064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400" dirty="0"/>
        </a:p>
      </dgm:t>
    </dgm:pt>
    <dgm:pt modelId="{323F4482-A456-48F6-9D6D-5979AE205577}" type="parTrans" cxnId="{EE58DA81-C428-41E7-B19A-9746730481B9}">
      <dgm:prSet/>
      <dgm:spPr/>
      <dgm:t>
        <a:bodyPr/>
        <a:lstStyle/>
        <a:p>
          <a:endParaRPr lang="en-US"/>
        </a:p>
      </dgm:t>
    </dgm:pt>
    <dgm:pt modelId="{B3C35C62-3519-48BA-A5CD-9DF54BC32BBD}" type="sibTrans" cxnId="{EE58DA81-C428-41E7-B19A-9746730481B9}">
      <dgm:prSet/>
      <dgm:spPr/>
      <dgm:t>
        <a:bodyPr/>
        <a:lstStyle/>
        <a:p>
          <a:endParaRPr lang="en-US"/>
        </a:p>
      </dgm:t>
    </dgm:pt>
    <dgm:pt modelId="{8EEEC295-935A-422D-8B86-2351A42B562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400" dirty="0"/>
        </a:p>
      </dgm:t>
    </dgm:pt>
    <dgm:pt modelId="{7FE6AC55-129C-4E2E-BD96-D26726781366}" type="parTrans" cxnId="{C22499A1-8D63-49CC-9116-12FDCA79115B}">
      <dgm:prSet/>
      <dgm:spPr/>
      <dgm:t>
        <a:bodyPr/>
        <a:lstStyle/>
        <a:p>
          <a:endParaRPr lang="en-US"/>
        </a:p>
      </dgm:t>
    </dgm:pt>
    <dgm:pt modelId="{8B78D197-3110-4ECD-A2CE-2B048C4A5F66}" type="sibTrans" cxnId="{C22499A1-8D63-49CC-9116-12FDCA79115B}">
      <dgm:prSet/>
      <dgm:spPr/>
      <dgm:t>
        <a:bodyPr/>
        <a:lstStyle/>
        <a:p>
          <a:endParaRPr lang="en-US"/>
        </a:p>
      </dgm:t>
    </dgm:pt>
    <dgm:pt modelId="{9A2B32F9-E90A-4A63-B879-B69248DE5F58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9083C0BD-2292-495A-A74B-3875C5BF6D3F}" type="parTrans" cxnId="{419D4A7C-A111-45A5-ADF3-4735836535D9}">
      <dgm:prSet/>
      <dgm:spPr/>
      <dgm:t>
        <a:bodyPr/>
        <a:lstStyle/>
        <a:p>
          <a:endParaRPr lang="en-US"/>
        </a:p>
      </dgm:t>
    </dgm:pt>
    <dgm:pt modelId="{FD75CAAF-2C85-4E09-8F36-0B26B0B64DE9}" type="sibTrans" cxnId="{419D4A7C-A111-45A5-ADF3-4735836535D9}">
      <dgm:prSet/>
      <dgm:spPr/>
      <dgm:t>
        <a:bodyPr/>
        <a:lstStyle/>
        <a:p>
          <a:endParaRPr lang="en-US"/>
        </a:p>
      </dgm:t>
    </dgm:pt>
    <dgm:pt modelId="{8BB6AB7E-90D1-417A-BC88-E6B95C4EF4E9}" type="pres">
      <dgm:prSet presAssocID="{66FEB159-03B1-4F2E-AABA-558D856D55D9}" presName="root" presStyleCnt="0">
        <dgm:presLayoutVars>
          <dgm:dir/>
          <dgm:resizeHandles val="exact"/>
        </dgm:presLayoutVars>
      </dgm:prSet>
      <dgm:spPr/>
    </dgm:pt>
    <dgm:pt modelId="{45D77327-DD0B-4E68-A826-1380B5AB5340}" type="pres">
      <dgm:prSet presAssocID="{E54FDAEE-488D-49A5-8247-2A5E20BB1064}" presName="compNode" presStyleCnt="0"/>
      <dgm:spPr/>
    </dgm:pt>
    <dgm:pt modelId="{18D21EB2-F675-4FDC-B25B-5AE0D6DCE774}" type="pres">
      <dgm:prSet presAssocID="{E54FDAEE-488D-49A5-8247-2A5E20BB1064}" presName="iconRect" presStyleLbl="node1" presStyleIdx="0" presStyleCnt="2" custLinFactNeighborX="-840" custLinFactNeighborY="-6193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F0D8A667-E2F5-4588-AF6A-29178D24BBFA}" type="pres">
      <dgm:prSet presAssocID="{E54FDAEE-488D-49A5-8247-2A5E20BB1064}" presName="iconSpace" presStyleCnt="0"/>
      <dgm:spPr/>
    </dgm:pt>
    <dgm:pt modelId="{19875015-8591-4895-A69C-BF50C2C48B8B}" type="pres">
      <dgm:prSet presAssocID="{E54FDAEE-488D-49A5-8247-2A5E20BB1064}" presName="parTx" presStyleLbl="revTx" presStyleIdx="0" presStyleCnt="4" custLinFactY="-77768" custLinFactNeighborX="49940" custLinFactNeighborY="-100000">
        <dgm:presLayoutVars>
          <dgm:chMax val="0"/>
          <dgm:chPref val="0"/>
        </dgm:presLayoutVars>
      </dgm:prSet>
      <dgm:spPr/>
    </dgm:pt>
    <dgm:pt modelId="{A781C1A8-55A0-468E-BE1C-26A688BC4F47}" type="pres">
      <dgm:prSet presAssocID="{E54FDAEE-488D-49A5-8247-2A5E20BB1064}" presName="txSpace" presStyleCnt="0"/>
      <dgm:spPr/>
    </dgm:pt>
    <dgm:pt modelId="{82657049-022E-46A3-8376-FF2D7125A585}" type="pres">
      <dgm:prSet presAssocID="{E54FDAEE-488D-49A5-8247-2A5E20BB1064}" presName="desTx" presStyleLbl="revTx" presStyleIdx="1" presStyleCnt="4">
        <dgm:presLayoutVars/>
      </dgm:prSet>
      <dgm:spPr/>
    </dgm:pt>
    <dgm:pt modelId="{547AC036-5932-472B-9F45-67B1282E27ED}" type="pres">
      <dgm:prSet presAssocID="{B3C35C62-3519-48BA-A5CD-9DF54BC32BBD}" presName="sibTrans" presStyleCnt="0"/>
      <dgm:spPr/>
    </dgm:pt>
    <dgm:pt modelId="{7CBF6D60-D380-4958-81A2-1974A398BB84}" type="pres">
      <dgm:prSet presAssocID="{8EEEC295-935A-422D-8B86-2351A42B562C}" presName="compNode" presStyleCnt="0"/>
      <dgm:spPr/>
    </dgm:pt>
    <dgm:pt modelId="{78B35D3F-6403-487F-AA97-91831DD9A3DF}" type="pres">
      <dgm:prSet presAssocID="{8EEEC295-935A-422D-8B86-2351A42B562C}" presName="iconRect" presStyleLbl="node1" presStyleIdx="1" presStyleCnt="2" custLinFactX="-145006" custLinFactY="90" custLinFactNeighborX="-200000" custLinFactNeighborY="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EEF77666-FCCA-4CCF-A420-CDCDDC5A95F2}" type="pres">
      <dgm:prSet presAssocID="{8EEEC295-935A-422D-8B86-2351A42B562C}" presName="iconSpace" presStyleCnt="0"/>
      <dgm:spPr/>
    </dgm:pt>
    <dgm:pt modelId="{86C68164-E5C9-4D1B-9EE7-ED8E8BD3625E}" type="pres">
      <dgm:prSet presAssocID="{8EEEC295-935A-422D-8B86-2351A42B562C}" presName="parTx" presStyleLbl="revTx" presStyleIdx="2" presStyleCnt="4" custLinFactNeighborX="-67800" custLinFactNeighborY="4342">
        <dgm:presLayoutVars>
          <dgm:chMax val="0"/>
          <dgm:chPref val="0"/>
        </dgm:presLayoutVars>
      </dgm:prSet>
      <dgm:spPr/>
    </dgm:pt>
    <dgm:pt modelId="{7D34C04A-7F12-4247-AAA8-AD6AFF3B665F}" type="pres">
      <dgm:prSet presAssocID="{8EEEC295-935A-422D-8B86-2351A42B562C}" presName="txSpace" presStyleCnt="0"/>
      <dgm:spPr/>
    </dgm:pt>
    <dgm:pt modelId="{E86211FA-17FD-4104-9E9D-9CF32F673591}" type="pres">
      <dgm:prSet presAssocID="{8EEEC295-935A-422D-8B86-2351A42B562C}" presName="desTx" presStyleLbl="revTx" presStyleIdx="3" presStyleCnt="4" custLinFactNeighborX="19844" custLinFactNeighborY="-39228">
        <dgm:presLayoutVars/>
      </dgm:prSet>
      <dgm:spPr/>
    </dgm:pt>
  </dgm:ptLst>
  <dgm:cxnLst>
    <dgm:cxn modelId="{B226DA4F-DD9A-429F-BAE2-F6077AAFFF02}" type="presOf" srcId="{8EEEC295-935A-422D-8B86-2351A42B562C}" destId="{86C68164-E5C9-4D1B-9EE7-ED8E8BD3625E}" srcOrd="0" destOrd="0" presId="urn:microsoft.com/office/officeart/2018/2/layout/IconLabelDescriptionList"/>
    <dgm:cxn modelId="{8A43365F-5365-4226-8321-246A26728B89}" type="presOf" srcId="{E54FDAEE-488D-49A5-8247-2A5E20BB1064}" destId="{19875015-8591-4895-A69C-BF50C2C48B8B}" srcOrd="0" destOrd="0" presId="urn:microsoft.com/office/officeart/2018/2/layout/IconLabelDescriptionList"/>
    <dgm:cxn modelId="{419D4A7C-A111-45A5-ADF3-4735836535D9}" srcId="{8EEEC295-935A-422D-8B86-2351A42B562C}" destId="{9A2B32F9-E90A-4A63-B879-B69248DE5F58}" srcOrd="0" destOrd="0" parTransId="{9083C0BD-2292-495A-A74B-3875C5BF6D3F}" sibTransId="{FD75CAAF-2C85-4E09-8F36-0B26B0B64DE9}"/>
    <dgm:cxn modelId="{EE58DA81-C428-41E7-B19A-9746730481B9}" srcId="{66FEB159-03B1-4F2E-AABA-558D856D55D9}" destId="{E54FDAEE-488D-49A5-8247-2A5E20BB1064}" srcOrd="0" destOrd="0" parTransId="{323F4482-A456-48F6-9D6D-5979AE205577}" sibTransId="{B3C35C62-3519-48BA-A5CD-9DF54BC32BBD}"/>
    <dgm:cxn modelId="{17647196-7B09-4615-854C-0F3C72EFBB4E}" type="presOf" srcId="{66FEB159-03B1-4F2E-AABA-558D856D55D9}" destId="{8BB6AB7E-90D1-417A-BC88-E6B95C4EF4E9}" srcOrd="0" destOrd="0" presId="urn:microsoft.com/office/officeart/2018/2/layout/IconLabelDescriptionList"/>
    <dgm:cxn modelId="{C22499A1-8D63-49CC-9116-12FDCA79115B}" srcId="{66FEB159-03B1-4F2E-AABA-558D856D55D9}" destId="{8EEEC295-935A-422D-8B86-2351A42B562C}" srcOrd="1" destOrd="0" parTransId="{7FE6AC55-129C-4E2E-BD96-D26726781366}" sibTransId="{8B78D197-3110-4ECD-A2CE-2B048C4A5F66}"/>
    <dgm:cxn modelId="{8BCDD1E9-0C9D-4ABB-BCDF-B3ABE2C5C16F}" type="presOf" srcId="{9A2B32F9-E90A-4A63-B879-B69248DE5F58}" destId="{E86211FA-17FD-4104-9E9D-9CF32F673591}" srcOrd="0" destOrd="0" presId="urn:microsoft.com/office/officeart/2018/2/layout/IconLabelDescriptionList"/>
    <dgm:cxn modelId="{4AADFE40-B531-4E39-AE28-08987341C474}" type="presParOf" srcId="{8BB6AB7E-90D1-417A-BC88-E6B95C4EF4E9}" destId="{45D77327-DD0B-4E68-A826-1380B5AB5340}" srcOrd="0" destOrd="0" presId="urn:microsoft.com/office/officeart/2018/2/layout/IconLabelDescriptionList"/>
    <dgm:cxn modelId="{B20C0F8C-97DF-4DDE-A2C2-DF4A207C1BF0}" type="presParOf" srcId="{45D77327-DD0B-4E68-A826-1380B5AB5340}" destId="{18D21EB2-F675-4FDC-B25B-5AE0D6DCE774}" srcOrd="0" destOrd="0" presId="urn:microsoft.com/office/officeart/2018/2/layout/IconLabelDescriptionList"/>
    <dgm:cxn modelId="{05A82B8F-4AA3-4190-8D13-A22B2106B150}" type="presParOf" srcId="{45D77327-DD0B-4E68-A826-1380B5AB5340}" destId="{F0D8A667-E2F5-4588-AF6A-29178D24BBFA}" srcOrd="1" destOrd="0" presId="urn:microsoft.com/office/officeart/2018/2/layout/IconLabelDescriptionList"/>
    <dgm:cxn modelId="{D6ED4EB3-8E3C-465B-9DA2-6C0927D9E531}" type="presParOf" srcId="{45D77327-DD0B-4E68-A826-1380B5AB5340}" destId="{19875015-8591-4895-A69C-BF50C2C48B8B}" srcOrd="2" destOrd="0" presId="urn:microsoft.com/office/officeart/2018/2/layout/IconLabelDescriptionList"/>
    <dgm:cxn modelId="{FAC53E9A-48D5-45BF-B89C-DD823CF6EE50}" type="presParOf" srcId="{45D77327-DD0B-4E68-A826-1380B5AB5340}" destId="{A781C1A8-55A0-468E-BE1C-26A688BC4F47}" srcOrd="3" destOrd="0" presId="urn:microsoft.com/office/officeart/2018/2/layout/IconLabelDescriptionList"/>
    <dgm:cxn modelId="{E59FE423-6B65-4C03-B0B7-87A97EFDFC7C}" type="presParOf" srcId="{45D77327-DD0B-4E68-A826-1380B5AB5340}" destId="{82657049-022E-46A3-8376-FF2D7125A585}" srcOrd="4" destOrd="0" presId="urn:microsoft.com/office/officeart/2018/2/layout/IconLabelDescriptionList"/>
    <dgm:cxn modelId="{C02CA847-7C88-4C54-9A06-0AFF00182A9F}" type="presParOf" srcId="{8BB6AB7E-90D1-417A-BC88-E6B95C4EF4E9}" destId="{547AC036-5932-472B-9F45-67B1282E27ED}" srcOrd="1" destOrd="0" presId="urn:microsoft.com/office/officeart/2018/2/layout/IconLabelDescriptionList"/>
    <dgm:cxn modelId="{D6C46596-D5B4-405D-8CBA-F95288265648}" type="presParOf" srcId="{8BB6AB7E-90D1-417A-BC88-E6B95C4EF4E9}" destId="{7CBF6D60-D380-4958-81A2-1974A398BB84}" srcOrd="2" destOrd="0" presId="urn:microsoft.com/office/officeart/2018/2/layout/IconLabelDescriptionList"/>
    <dgm:cxn modelId="{FB02BAAE-A83A-4DD2-A15B-608C372965D7}" type="presParOf" srcId="{7CBF6D60-D380-4958-81A2-1974A398BB84}" destId="{78B35D3F-6403-487F-AA97-91831DD9A3DF}" srcOrd="0" destOrd="0" presId="urn:microsoft.com/office/officeart/2018/2/layout/IconLabelDescriptionList"/>
    <dgm:cxn modelId="{2A8052EF-EE13-4C44-A095-06816B02ADFE}" type="presParOf" srcId="{7CBF6D60-D380-4958-81A2-1974A398BB84}" destId="{EEF77666-FCCA-4CCF-A420-CDCDDC5A95F2}" srcOrd="1" destOrd="0" presId="urn:microsoft.com/office/officeart/2018/2/layout/IconLabelDescriptionList"/>
    <dgm:cxn modelId="{1015532B-8EF8-464B-AD35-E72FDD734BFA}" type="presParOf" srcId="{7CBF6D60-D380-4958-81A2-1974A398BB84}" destId="{86C68164-E5C9-4D1B-9EE7-ED8E8BD3625E}" srcOrd="2" destOrd="0" presId="urn:microsoft.com/office/officeart/2018/2/layout/IconLabelDescriptionList"/>
    <dgm:cxn modelId="{09FAFE3A-9D71-48CA-AC85-224F576B2AEA}" type="presParOf" srcId="{7CBF6D60-D380-4958-81A2-1974A398BB84}" destId="{7D34C04A-7F12-4247-AAA8-AD6AFF3B665F}" srcOrd="3" destOrd="0" presId="urn:microsoft.com/office/officeart/2018/2/layout/IconLabelDescriptionList"/>
    <dgm:cxn modelId="{4112594B-B96C-4CB8-A873-DC16372AC61F}" type="presParOf" srcId="{7CBF6D60-D380-4958-81A2-1974A398BB84}" destId="{E86211FA-17FD-4104-9E9D-9CF32F673591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D630DF-91F9-4435-B08B-9E5300610F4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C9E318C-B627-44EE-A7A3-150383B9DF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dirty="0"/>
            <a:t>Theme and Concert title</a:t>
          </a:r>
        </a:p>
      </dgm:t>
    </dgm:pt>
    <dgm:pt modelId="{8DEAA5EE-59C9-4875-A148-2CC865E6E8CC}" type="parTrans" cxnId="{98D6613E-39BE-4D9C-B337-963AD9680845}">
      <dgm:prSet/>
      <dgm:spPr/>
      <dgm:t>
        <a:bodyPr/>
        <a:lstStyle/>
        <a:p>
          <a:endParaRPr lang="en-US"/>
        </a:p>
      </dgm:t>
    </dgm:pt>
    <dgm:pt modelId="{78C1EF01-B475-463F-8863-07843A5B5B88}" type="sibTrans" cxnId="{98D6613E-39BE-4D9C-B337-963AD9680845}">
      <dgm:prSet/>
      <dgm:spPr/>
      <dgm:t>
        <a:bodyPr/>
        <a:lstStyle/>
        <a:p>
          <a:endParaRPr lang="en-US"/>
        </a:p>
      </dgm:t>
    </dgm:pt>
    <dgm:pt modelId="{02649921-D8CE-44E7-BCC4-76EAA848748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dirty="0"/>
            <a:t>Repertoire reflecting stories of:</a:t>
          </a:r>
        </a:p>
      </dgm:t>
    </dgm:pt>
    <dgm:pt modelId="{7BD6E64B-4F11-4DF7-89ED-E23F9D5BB66E}" type="parTrans" cxnId="{00C4BE29-145E-42BF-A1B8-EAC41398D626}">
      <dgm:prSet/>
      <dgm:spPr/>
      <dgm:t>
        <a:bodyPr/>
        <a:lstStyle/>
        <a:p>
          <a:endParaRPr lang="en-US"/>
        </a:p>
      </dgm:t>
    </dgm:pt>
    <dgm:pt modelId="{E1EE6012-2134-4034-BFCF-E1BE615D2826}" type="sibTrans" cxnId="{00C4BE29-145E-42BF-A1B8-EAC41398D626}">
      <dgm:prSet/>
      <dgm:spPr/>
      <dgm:t>
        <a:bodyPr/>
        <a:lstStyle/>
        <a:p>
          <a:endParaRPr lang="en-US"/>
        </a:p>
      </dgm:t>
    </dgm:pt>
    <dgm:pt modelId="{B83DA3B5-38DF-4CAF-8D61-64CD490D15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Diverse roots</a:t>
          </a:r>
          <a:endParaRPr lang="en-US" dirty="0"/>
        </a:p>
      </dgm:t>
    </dgm:pt>
    <dgm:pt modelId="{A29086ED-1A95-4428-83E5-B1091033C9E1}" type="parTrans" cxnId="{9C8B6DF4-8FF5-49A1-814B-BE2417800AEE}">
      <dgm:prSet/>
      <dgm:spPr/>
      <dgm:t>
        <a:bodyPr/>
        <a:lstStyle/>
        <a:p>
          <a:endParaRPr lang="en-US"/>
        </a:p>
      </dgm:t>
    </dgm:pt>
    <dgm:pt modelId="{C0BCC7D1-13CF-4A8B-B268-C74048A86672}" type="sibTrans" cxnId="{9C8B6DF4-8FF5-49A1-814B-BE2417800AEE}">
      <dgm:prSet/>
      <dgm:spPr/>
      <dgm:t>
        <a:bodyPr/>
        <a:lstStyle/>
        <a:p>
          <a:endParaRPr lang="en-US"/>
        </a:p>
      </dgm:t>
    </dgm:pt>
    <dgm:pt modelId="{4795315D-B51B-4A59-ACD7-13C3F2F8B7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Gender identities/expressions</a:t>
          </a:r>
        </a:p>
      </dgm:t>
    </dgm:pt>
    <dgm:pt modelId="{1EBBCA88-70DA-4F5F-AEE6-3E5751B28E7C}" type="parTrans" cxnId="{37FB991A-73F0-41B4-A551-4D5CD8C73AA8}">
      <dgm:prSet/>
      <dgm:spPr/>
      <dgm:t>
        <a:bodyPr/>
        <a:lstStyle/>
        <a:p>
          <a:endParaRPr lang="en-US"/>
        </a:p>
      </dgm:t>
    </dgm:pt>
    <dgm:pt modelId="{15369D82-EC3A-4537-8E58-012F669B042F}" type="sibTrans" cxnId="{37FB991A-73F0-41B4-A551-4D5CD8C73AA8}">
      <dgm:prSet/>
      <dgm:spPr/>
      <dgm:t>
        <a:bodyPr/>
        <a:lstStyle/>
        <a:p>
          <a:endParaRPr lang="en-US"/>
        </a:p>
      </dgm:t>
    </dgm:pt>
    <dgm:pt modelId="{4753091E-16FF-439F-AF94-36D37F193A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Different corners of the world</a:t>
          </a:r>
        </a:p>
      </dgm:t>
    </dgm:pt>
    <dgm:pt modelId="{2B281BB3-8499-4927-98E4-F7A3F5A79127}" type="parTrans" cxnId="{35FEB468-E391-474D-8261-6A89D44F9160}">
      <dgm:prSet/>
      <dgm:spPr/>
      <dgm:t>
        <a:bodyPr/>
        <a:lstStyle/>
        <a:p>
          <a:endParaRPr lang="en-US"/>
        </a:p>
      </dgm:t>
    </dgm:pt>
    <dgm:pt modelId="{9AABD128-F1E6-4A50-9397-FA1C39B0C2C7}" type="sibTrans" cxnId="{35FEB468-E391-474D-8261-6A89D44F9160}">
      <dgm:prSet/>
      <dgm:spPr/>
      <dgm:t>
        <a:bodyPr/>
        <a:lstStyle/>
        <a:p>
          <a:endParaRPr lang="en-US"/>
        </a:p>
      </dgm:t>
    </dgm:pt>
    <dgm:pt modelId="{872EBBFA-3EFE-484A-B9A1-DA5FCCD402D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Flow</a:t>
          </a:r>
        </a:p>
      </dgm:t>
    </dgm:pt>
    <dgm:pt modelId="{38C46139-1E3B-604D-A76A-EA4653F2C1F2}" type="parTrans" cxnId="{B52B3878-5F88-2A4F-BB24-8F39B444BDEB}">
      <dgm:prSet/>
      <dgm:spPr/>
      <dgm:t>
        <a:bodyPr/>
        <a:lstStyle/>
        <a:p>
          <a:endParaRPr lang="en-US"/>
        </a:p>
      </dgm:t>
    </dgm:pt>
    <dgm:pt modelId="{742D64C3-AFF7-654C-B12B-CC3692AA0329}" type="sibTrans" cxnId="{B52B3878-5F88-2A4F-BB24-8F39B444BDEB}">
      <dgm:prSet/>
      <dgm:spPr/>
      <dgm:t>
        <a:bodyPr/>
        <a:lstStyle/>
        <a:p>
          <a:endParaRPr lang="en-US"/>
        </a:p>
      </dgm:t>
    </dgm:pt>
    <dgm:pt modelId="{08F9CF13-E1EB-2F42-A77B-60E10B964A62}">
      <dgm:prSet/>
      <dgm:spPr/>
      <dgm:t>
        <a:bodyPr/>
        <a:lstStyle/>
        <a:p>
          <a:r>
            <a:rPr lang="en-US"/>
            <a:t>Tempo</a:t>
          </a:r>
          <a:endParaRPr lang="en-US" dirty="0"/>
        </a:p>
      </dgm:t>
    </dgm:pt>
    <dgm:pt modelId="{4B168800-3E48-AE41-B3C9-3B25AFBFE97A}" type="parTrans" cxnId="{9501EE89-7E21-444A-8D39-7AD362CF8A37}">
      <dgm:prSet/>
      <dgm:spPr/>
      <dgm:t>
        <a:bodyPr/>
        <a:lstStyle/>
        <a:p>
          <a:endParaRPr lang="en-US"/>
        </a:p>
      </dgm:t>
    </dgm:pt>
    <dgm:pt modelId="{BED6ECF2-A828-B043-99CA-555DC722DB7C}" type="sibTrans" cxnId="{9501EE89-7E21-444A-8D39-7AD362CF8A37}">
      <dgm:prSet/>
      <dgm:spPr/>
      <dgm:t>
        <a:bodyPr/>
        <a:lstStyle/>
        <a:p>
          <a:endParaRPr lang="en-US"/>
        </a:p>
      </dgm:t>
    </dgm:pt>
    <dgm:pt modelId="{D7380D83-7606-6241-85A0-7DBC16093366}">
      <dgm:prSet/>
      <dgm:spPr/>
      <dgm:t>
        <a:bodyPr/>
        <a:lstStyle/>
        <a:p>
          <a:r>
            <a:rPr lang="en-US"/>
            <a:t>Key</a:t>
          </a:r>
          <a:endParaRPr lang="en-US" dirty="0"/>
        </a:p>
      </dgm:t>
    </dgm:pt>
    <dgm:pt modelId="{4B723B7F-69CF-BA43-8573-5582DD6F63B5}" type="parTrans" cxnId="{84D7EF1B-DB5E-7741-B884-D56B67C1F4D1}">
      <dgm:prSet/>
      <dgm:spPr/>
      <dgm:t>
        <a:bodyPr/>
        <a:lstStyle/>
        <a:p>
          <a:endParaRPr lang="en-US"/>
        </a:p>
      </dgm:t>
    </dgm:pt>
    <dgm:pt modelId="{07DF0DDC-1F6E-FC4F-A0C6-9831D4062C90}" type="sibTrans" cxnId="{84D7EF1B-DB5E-7741-B884-D56B67C1F4D1}">
      <dgm:prSet/>
      <dgm:spPr/>
      <dgm:t>
        <a:bodyPr/>
        <a:lstStyle/>
        <a:p>
          <a:endParaRPr lang="en-US"/>
        </a:p>
      </dgm:t>
    </dgm:pt>
    <dgm:pt modelId="{858CE932-A5A5-C741-BE62-AD3798FE0567}">
      <dgm:prSet/>
      <dgm:spPr/>
      <dgm:t>
        <a:bodyPr/>
        <a:lstStyle/>
        <a:p>
          <a:r>
            <a:rPr lang="en-US"/>
            <a:t>Thematic development</a:t>
          </a:r>
          <a:endParaRPr lang="en-US" dirty="0"/>
        </a:p>
      </dgm:t>
    </dgm:pt>
    <dgm:pt modelId="{3C278E97-F2ED-9649-B09B-2254995BA0D8}" type="parTrans" cxnId="{FBE7AAB3-37F5-A443-83E0-2F3457A9FC9C}">
      <dgm:prSet/>
      <dgm:spPr/>
      <dgm:t>
        <a:bodyPr/>
        <a:lstStyle/>
        <a:p>
          <a:endParaRPr lang="en-US"/>
        </a:p>
      </dgm:t>
    </dgm:pt>
    <dgm:pt modelId="{499C2420-4E63-044C-A4BB-4A0E58A1D00D}" type="sibTrans" cxnId="{FBE7AAB3-37F5-A443-83E0-2F3457A9FC9C}">
      <dgm:prSet/>
      <dgm:spPr/>
      <dgm:t>
        <a:bodyPr/>
        <a:lstStyle/>
        <a:p>
          <a:endParaRPr lang="en-US"/>
        </a:p>
      </dgm:t>
    </dgm:pt>
    <dgm:pt modelId="{6A7CF137-A393-F44D-97A4-C3B79727C8A0}" type="pres">
      <dgm:prSet presAssocID="{22D630DF-91F9-4435-B08B-9E5300610F45}" presName="linear" presStyleCnt="0">
        <dgm:presLayoutVars>
          <dgm:animLvl val="lvl"/>
          <dgm:resizeHandles val="exact"/>
        </dgm:presLayoutVars>
      </dgm:prSet>
      <dgm:spPr/>
    </dgm:pt>
    <dgm:pt modelId="{71326350-3FBF-6246-81BE-8EAA2F6EAB9E}" type="pres">
      <dgm:prSet presAssocID="{7C9E318C-B627-44EE-A7A3-150383B9DFC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3A90230-7191-8F49-81A1-82445DEFEC59}" type="pres">
      <dgm:prSet presAssocID="{78C1EF01-B475-463F-8863-07843A5B5B88}" presName="spacer" presStyleCnt="0"/>
      <dgm:spPr/>
    </dgm:pt>
    <dgm:pt modelId="{335FD6E0-B308-2643-B35B-36B01FCE9064}" type="pres">
      <dgm:prSet presAssocID="{02649921-D8CE-44E7-BCC4-76EAA848748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E2E1421-3EDE-D849-BBC0-2CD35AC8F87E}" type="pres">
      <dgm:prSet presAssocID="{02649921-D8CE-44E7-BCC4-76EAA848748E}" presName="childText" presStyleLbl="revTx" presStyleIdx="0" presStyleCnt="2">
        <dgm:presLayoutVars>
          <dgm:bulletEnabled val="1"/>
        </dgm:presLayoutVars>
      </dgm:prSet>
      <dgm:spPr/>
    </dgm:pt>
    <dgm:pt modelId="{9D4725B2-F1F0-A64E-9AD0-7538D7CEFB75}" type="pres">
      <dgm:prSet presAssocID="{872EBBFA-3EFE-484A-B9A1-DA5FCCD402D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00D7796-EEE1-464C-AFD2-E44DDCB421E0}" type="pres">
      <dgm:prSet presAssocID="{872EBBFA-3EFE-484A-B9A1-DA5FCCD402D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0562312-6D56-4746-BB92-6B16EE0CEB4D}" type="presOf" srcId="{4795315D-B51B-4A59-ACD7-13C3F2F8B715}" destId="{2E2E1421-3EDE-D849-BBC0-2CD35AC8F87E}" srcOrd="0" destOrd="1" presId="urn:microsoft.com/office/officeart/2005/8/layout/vList2"/>
    <dgm:cxn modelId="{6FB34D14-D291-F644-A1D7-E2DFFA5D478F}" type="presOf" srcId="{872EBBFA-3EFE-484A-B9A1-DA5FCCD402DD}" destId="{9D4725B2-F1F0-A64E-9AD0-7538D7CEFB75}" srcOrd="0" destOrd="0" presId="urn:microsoft.com/office/officeart/2005/8/layout/vList2"/>
    <dgm:cxn modelId="{582E4D17-8FEB-C44B-A1DB-217AAFD7694E}" type="presOf" srcId="{08F9CF13-E1EB-2F42-A77B-60E10B964A62}" destId="{000D7796-EEE1-464C-AFD2-E44DDCB421E0}" srcOrd="0" destOrd="0" presId="urn:microsoft.com/office/officeart/2005/8/layout/vList2"/>
    <dgm:cxn modelId="{37FB991A-73F0-41B4-A551-4D5CD8C73AA8}" srcId="{02649921-D8CE-44E7-BCC4-76EAA848748E}" destId="{4795315D-B51B-4A59-ACD7-13C3F2F8B715}" srcOrd="1" destOrd="0" parTransId="{1EBBCA88-70DA-4F5F-AEE6-3E5751B28E7C}" sibTransId="{15369D82-EC3A-4537-8E58-012F669B042F}"/>
    <dgm:cxn modelId="{84D7EF1B-DB5E-7741-B884-D56B67C1F4D1}" srcId="{872EBBFA-3EFE-484A-B9A1-DA5FCCD402DD}" destId="{D7380D83-7606-6241-85A0-7DBC16093366}" srcOrd="1" destOrd="0" parTransId="{4B723B7F-69CF-BA43-8573-5582DD6F63B5}" sibTransId="{07DF0DDC-1F6E-FC4F-A0C6-9831D4062C90}"/>
    <dgm:cxn modelId="{00C4BE29-145E-42BF-A1B8-EAC41398D626}" srcId="{22D630DF-91F9-4435-B08B-9E5300610F45}" destId="{02649921-D8CE-44E7-BCC4-76EAA848748E}" srcOrd="1" destOrd="0" parTransId="{7BD6E64B-4F11-4DF7-89ED-E23F9D5BB66E}" sibTransId="{E1EE6012-2134-4034-BFCF-E1BE615D2826}"/>
    <dgm:cxn modelId="{DAA3C734-9648-694E-A928-6E52F7E213A7}" type="presOf" srcId="{B83DA3B5-38DF-4CAF-8D61-64CD490D1561}" destId="{2E2E1421-3EDE-D849-BBC0-2CD35AC8F87E}" srcOrd="0" destOrd="0" presId="urn:microsoft.com/office/officeart/2005/8/layout/vList2"/>
    <dgm:cxn modelId="{98D6613E-39BE-4D9C-B337-963AD9680845}" srcId="{22D630DF-91F9-4435-B08B-9E5300610F45}" destId="{7C9E318C-B627-44EE-A7A3-150383B9DFC0}" srcOrd="0" destOrd="0" parTransId="{8DEAA5EE-59C9-4875-A148-2CC865E6E8CC}" sibTransId="{78C1EF01-B475-463F-8863-07843A5B5B88}"/>
    <dgm:cxn modelId="{415E2448-4C29-794E-841C-5523774F5A0E}" type="presOf" srcId="{D7380D83-7606-6241-85A0-7DBC16093366}" destId="{000D7796-EEE1-464C-AFD2-E44DDCB421E0}" srcOrd="0" destOrd="1" presId="urn:microsoft.com/office/officeart/2005/8/layout/vList2"/>
    <dgm:cxn modelId="{C2CF7C50-C416-104C-A7BE-8581A6D7C52E}" type="presOf" srcId="{858CE932-A5A5-C741-BE62-AD3798FE0567}" destId="{000D7796-EEE1-464C-AFD2-E44DDCB421E0}" srcOrd="0" destOrd="2" presId="urn:microsoft.com/office/officeart/2005/8/layout/vList2"/>
    <dgm:cxn modelId="{7FCEF251-49DE-A04E-9ED7-54F3478DCE03}" type="presOf" srcId="{7C9E318C-B627-44EE-A7A3-150383B9DFC0}" destId="{71326350-3FBF-6246-81BE-8EAA2F6EAB9E}" srcOrd="0" destOrd="0" presId="urn:microsoft.com/office/officeart/2005/8/layout/vList2"/>
    <dgm:cxn modelId="{35FEB468-E391-474D-8261-6A89D44F9160}" srcId="{02649921-D8CE-44E7-BCC4-76EAA848748E}" destId="{4753091E-16FF-439F-AF94-36D37F193A37}" srcOrd="2" destOrd="0" parTransId="{2B281BB3-8499-4927-98E4-F7A3F5A79127}" sibTransId="{9AABD128-F1E6-4A50-9397-FA1C39B0C2C7}"/>
    <dgm:cxn modelId="{B52B3878-5F88-2A4F-BB24-8F39B444BDEB}" srcId="{22D630DF-91F9-4435-B08B-9E5300610F45}" destId="{872EBBFA-3EFE-484A-B9A1-DA5FCCD402DD}" srcOrd="2" destOrd="0" parTransId="{38C46139-1E3B-604D-A76A-EA4653F2C1F2}" sibTransId="{742D64C3-AFF7-654C-B12B-CC3692AA0329}"/>
    <dgm:cxn modelId="{DD0AAA81-D89C-1542-9843-C74C917A1755}" type="presOf" srcId="{02649921-D8CE-44E7-BCC4-76EAA848748E}" destId="{335FD6E0-B308-2643-B35B-36B01FCE9064}" srcOrd="0" destOrd="0" presId="urn:microsoft.com/office/officeart/2005/8/layout/vList2"/>
    <dgm:cxn modelId="{9501EE89-7E21-444A-8D39-7AD362CF8A37}" srcId="{872EBBFA-3EFE-484A-B9A1-DA5FCCD402DD}" destId="{08F9CF13-E1EB-2F42-A77B-60E10B964A62}" srcOrd="0" destOrd="0" parTransId="{4B168800-3E48-AE41-B3C9-3B25AFBFE97A}" sibTransId="{BED6ECF2-A828-B043-99CA-555DC722DB7C}"/>
    <dgm:cxn modelId="{92B2D1AD-69D5-334C-98A1-37056CDE6125}" type="presOf" srcId="{4753091E-16FF-439F-AF94-36D37F193A37}" destId="{2E2E1421-3EDE-D849-BBC0-2CD35AC8F87E}" srcOrd="0" destOrd="2" presId="urn:microsoft.com/office/officeart/2005/8/layout/vList2"/>
    <dgm:cxn modelId="{FBE7AAB3-37F5-A443-83E0-2F3457A9FC9C}" srcId="{872EBBFA-3EFE-484A-B9A1-DA5FCCD402DD}" destId="{858CE932-A5A5-C741-BE62-AD3798FE0567}" srcOrd="2" destOrd="0" parTransId="{3C278E97-F2ED-9649-B09B-2254995BA0D8}" sibTransId="{499C2420-4E63-044C-A4BB-4A0E58A1D00D}"/>
    <dgm:cxn modelId="{2FA2A3D7-F619-A84E-BF78-E9096D9803AE}" type="presOf" srcId="{22D630DF-91F9-4435-B08B-9E5300610F45}" destId="{6A7CF137-A393-F44D-97A4-C3B79727C8A0}" srcOrd="0" destOrd="0" presId="urn:microsoft.com/office/officeart/2005/8/layout/vList2"/>
    <dgm:cxn modelId="{9C8B6DF4-8FF5-49A1-814B-BE2417800AEE}" srcId="{02649921-D8CE-44E7-BCC4-76EAA848748E}" destId="{B83DA3B5-38DF-4CAF-8D61-64CD490D1561}" srcOrd="0" destOrd="0" parTransId="{A29086ED-1A95-4428-83E5-B1091033C9E1}" sibTransId="{C0BCC7D1-13CF-4A8B-B268-C74048A86672}"/>
    <dgm:cxn modelId="{EE708996-ABCC-2A4D-8F1A-60392CDC3A73}" type="presParOf" srcId="{6A7CF137-A393-F44D-97A4-C3B79727C8A0}" destId="{71326350-3FBF-6246-81BE-8EAA2F6EAB9E}" srcOrd="0" destOrd="0" presId="urn:microsoft.com/office/officeart/2005/8/layout/vList2"/>
    <dgm:cxn modelId="{FB2B6B58-45A7-214E-A171-5E979D7A2696}" type="presParOf" srcId="{6A7CF137-A393-F44D-97A4-C3B79727C8A0}" destId="{D3A90230-7191-8F49-81A1-82445DEFEC59}" srcOrd="1" destOrd="0" presId="urn:microsoft.com/office/officeart/2005/8/layout/vList2"/>
    <dgm:cxn modelId="{864C66DA-DFE4-CB41-8AE1-FAE917230A14}" type="presParOf" srcId="{6A7CF137-A393-F44D-97A4-C3B79727C8A0}" destId="{335FD6E0-B308-2643-B35B-36B01FCE9064}" srcOrd="2" destOrd="0" presId="urn:microsoft.com/office/officeart/2005/8/layout/vList2"/>
    <dgm:cxn modelId="{BAA0E997-19CE-A449-8CAD-0C8560AFA7B7}" type="presParOf" srcId="{6A7CF137-A393-F44D-97A4-C3B79727C8A0}" destId="{2E2E1421-3EDE-D849-BBC0-2CD35AC8F87E}" srcOrd="3" destOrd="0" presId="urn:microsoft.com/office/officeart/2005/8/layout/vList2"/>
    <dgm:cxn modelId="{84AFA821-1361-A840-8E7A-091D65AF14D3}" type="presParOf" srcId="{6A7CF137-A393-F44D-97A4-C3B79727C8A0}" destId="{9D4725B2-F1F0-A64E-9AD0-7538D7CEFB75}" srcOrd="4" destOrd="0" presId="urn:microsoft.com/office/officeart/2005/8/layout/vList2"/>
    <dgm:cxn modelId="{3A30AD1A-306B-D54B-A2AE-835904077131}" type="presParOf" srcId="{6A7CF137-A393-F44D-97A4-C3B79727C8A0}" destId="{000D7796-EEE1-464C-AFD2-E44DDCB421E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FEB159-03B1-4F2E-AABA-558D856D55D9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54FDAEE-488D-49A5-8247-2A5E20BB1064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400" dirty="0"/>
        </a:p>
      </dgm:t>
    </dgm:pt>
    <dgm:pt modelId="{323F4482-A456-48F6-9D6D-5979AE205577}" type="parTrans" cxnId="{EE58DA81-C428-41E7-B19A-9746730481B9}">
      <dgm:prSet/>
      <dgm:spPr/>
      <dgm:t>
        <a:bodyPr/>
        <a:lstStyle/>
        <a:p>
          <a:endParaRPr lang="en-US"/>
        </a:p>
      </dgm:t>
    </dgm:pt>
    <dgm:pt modelId="{B3C35C62-3519-48BA-A5CD-9DF54BC32BBD}" type="sibTrans" cxnId="{EE58DA81-C428-41E7-B19A-9746730481B9}">
      <dgm:prSet/>
      <dgm:spPr/>
      <dgm:t>
        <a:bodyPr/>
        <a:lstStyle/>
        <a:p>
          <a:endParaRPr lang="en-US"/>
        </a:p>
      </dgm:t>
    </dgm:pt>
    <dgm:pt modelId="{8EEEC295-935A-422D-8B86-2351A42B562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400" dirty="0"/>
        </a:p>
      </dgm:t>
    </dgm:pt>
    <dgm:pt modelId="{7FE6AC55-129C-4E2E-BD96-D26726781366}" type="parTrans" cxnId="{C22499A1-8D63-49CC-9116-12FDCA79115B}">
      <dgm:prSet/>
      <dgm:spPr/>
      <dgm:t>
        <a:bodyPr/>
        <a:lstStyle/>
        <a:p>
          <a:endParaRPr lang="en-US"/>
        </a:p>
      </dgm:t>
    </dgm:pt>
    <dgm:pt modelId="{8B78D197-3110-4ECD-A2CE-2B048C4A5F66}" type="sibTrans" cxnId="{C22499A1-8D63-49CC-9116-12FDCA79115B}">
      <dgm:prSet/>
      <dgm:spPr/>
      <dgm:t>
        <a:bodyPr/>
        <a:lstStyle/>
        <a:p>
          <a:endParaRPr lang="en-US"/>
        </a:p>
      </dgm:t>
    </dgm:pt>
    <dgm:pt modelId="{9A2B32F9-E90A-4A63-B879-B69248DE5F58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9083C0BD-2292-495A-A74B-3875C5BF6D3F}" type="parTrans" cxnId="{419D4A7C-A111-45A5-ADF3-4735836535D9}">
      <dgm:prSet/>
      <dgm:spPr/>
      <dgm:t>
        <a:bodyPr/>
        <a:lstStyle/>
        <a:p>
          <a:endParaRPr lang="en-US"/>
        </a:p>
      </dgm:t>
    </dgm:pt>
    <dgm:pt modelId="{FD75CAAF-2C85-4E09-8F36-0B26B0B64DE9}" type="sibTrans" cxnId="{419D4A7C-A111-45A5-ADF3-4735836535D9}">
      <dgm:prSet/>
      <dgm:spPr/>
      <dgm:t>
        <a:bodyPr/>
        <a:lstStyle/>
        <a:p>
          <a:endParaRPr lang="en-US"/>
        </a:p>
      </dgm:t>
    </dgm:pt>
    <dgm:pt modelId="{8BB6AB7E-90D1-417A-BC88-E6B95C4EF4E9}" type="pres">
      <dgm:prSet presAssocID="{66FEB159-03B1-4F2E-AABA-558D856D55D9}" presName="root" presStyleCnt="0">
        <dgm:presLayoutVars>
          <dgm:dir/>
          <dgm:resizeHandles val="exact"/>
        </dgm:presLayoutVars>
      </dgm:prSet>
      <dgm:spPr/>
    </dgm:pt>
    <dgm:pt modelId="{45D77327-DD0B-4E68-A826-1380B5AB5340}" type="pres">
      <dgm:prSet presAssocID="{E54FDAEE-488D-49A5-8247-2A5E20BB1064}" presName="compNode" presStyleCnt="0"/>
      <dgm:spPr/>
    </dgm:pt>
    <dgm:pt modelId="{18D21EB2-F675-4FDC-B25B-5AE0D6DCE774}" type="pres">
      <dgm:prSet presAssocID="{E54FDAEE-488D-49A5-8247-2A5E20BB1064}" presName="iconRect" presStyleLbl="node1" presStyleIdx="0" presStyleCnt="2" custLinFactNeighborX="-840" custLinFactNeighborY="-6193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F0D8A667-E2F5-4588-AF6A-29178D24BBFA}" type="pres">
      <dgm:prSet presAssocID="{E54FDAEE-488D-49A5-8247-2A5E20BB1064}" presName="iconSpace" presStyleCnt="0"/>
      <dgm:spPr/>
    </dgm:pt>
    <dgm:pt modelId="{19875015-8591-4895-A69C-BF50C2C48B8B}" type="pres">
      <dgm:prSet presAssocID="{E54FDAEE-488D-49A5-8247-2A5E20BB1064}" presName="parTx" presStyleLbl="revTx" presStyleIdx="0" presStyleCnt="4" custLinFactY="-77768" custLinFactNeighborX="49940" custLinFactNeighborY="-100000">
        <dgm:presLayoutVars>
          <dgm:chMax val="0"/>
          <dgm:chPref val="0"/>
        </dgm:presLayoutVars>
      </dgm:prSet>
      <dgm:spPr/>
    </dgm:pt>
    <dgm:pt modelId="{A781C1A8-55A0-468E-BE1C-26A688BC4F47}" type="pres">
      <dgm:prSet presAssocID="{E54FDAEE-488D-49A5-8247-2A5E20BB1064}" presName="txSpace" presStyleCnt="0"/>
      <dgm:spPr/>
    </dgm:pt>
    <dgm:pt modelId="{82657049-022E-46A3-8376-FF2D7125A585}" type="pres">
      <dgm:prSet presAssocID="{E54FDAEE-488D-49A5-8247-2A5E20BB1064}" presName="desTx" presStyleLbl="revTx" presStyleIdx="1" presStyleCnt="4">
        <dgm:presLayoutVars/>
      </dgm:prSet>
      <dgm:spPr/>
    </dgm:pt>
    <dgm:pt modelId="{547AC036-5932-472B-9F45-67B1282E27ED}" type="pres">
      <dgm:prSet presAssocID="{B3C35C62-3519-48BA-A5CD-9DF54BC32BBD}" presName="sibTrans" presStyleCnt="0"/>
      <dgm:spPr/>
    </dgm:pt>
    <dgm:pt modelId="{7CBF6D60-D380-4958-81A2-1974A398BB84}" type="pres">
      <dgm:prSet presAssocID="{8EEEC295-935A-422D-8B86-2351A42B562C}" presName="compNode" presStyleCnt="0"/>
      <dgm:spPr/>
    </dgm:pt>
    <dgm:pt modelId="{78B35D3F-6403-487F-AA97-91831DD9A3DF}" type="pres">
      <dgm:prSet presAssocID="{8EEEC295-935A-422D-8B86-2351A42B562C}" presName="iconRect" presStyleLbl="node1" presStyleIdx="1" presStyleCnt="2" custLinFactX="-145006" custLinFactY="90" custLinFactNeighborX="-200000" custLinFactNeighborY="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EEF77666-FCCA-4CCF-A420-CDCDDC5A95F2}" type="pres">
      <dgm:prSet presAssocID="{8EEEC295-935A-422D-8B86-2351A42B562C}" presName="iconSpace" presStyleCnt="0"/>
      <dgm:spPr/>
    </dgm:pt>
    <dgm:pt modelId="{86C68164-E5C9-4D1B-9EE7-ED8E8BD3625E}" type="pres">
      <dgm:prSet presAssocID="{8EEEC295-935A-422D-8B86-2351A42B562C}" presName="parTx" presStyleLbl="revTx" presStyleIdx="2" presStyleCnt="4" custLinFactNeighborX="-67800" custLinFactNeighborY="4342">
        <dgm:presLayoutVars>
          <dgm:chMax val="0"/>
          <dgm:chPref val="0"/>
        </dgm:presLayoutVars>
      </dgm:prSet>
      <dgm:spPr/>
    </dgm:pt>
    <dgm:pt modelId="{7D34C04A-7F12-4247-AAA8-AD6AFF3B665F}" type="pres">
      <dgm:prSet presAssocID="{8EEEC295-935A-422D-8B86-2351A42B562C}" presName="txSpace" presStyleCnt="0"/>
      <dgm:spPr/>
    </dgm:pt>
    <dgm:pt modelId="{E86211FA-17FD-4104-9E9D-9CF32F673591}" type="pres">
      <dgm:prSet presAssocID="{8EEEC295-935A-422D-8B86-2351A42B562C}" presName="desTx" presStyleLbl="revTx" presStyleIdx="3" presStyleCnt="4" custLinFactNeighborX="19844" custLinFactNeighborY="-39228">
        <dgm:presLayoutVars/>
      </dgm:prSet>
      <dgm:spPr/>
    </dgm:pt>
  </dgm:ptLst>
  <dgm:cxnLst>
    <dgm:cxn modelId="{B226DA4F-DD9A-429F-BAE2-F6077AAFFF02}" type="presOf" srcId="{8EEEC295-935A-422D-8B86-2351A42B562C}" destId="{86C68164-E5C9-4D1B-9EE7-ED8E8BD3625E}" srcOrd="0" destOrd="0" presId="urn:microsoft.com/office/officeart/2018/2/layout/IconLabelDescriptionList"/>
    <dgm:cxn modelId="{8A43365F-5365-4226-8321-246A26728B89}" type="presOf" srcId="{E54FDAEE-488D-49A5-8247-2A5E20BB1064}" destId="{19875015-8591-4895-A69C-BF50C2C48B8B}" srcOrd="0" destOrd="0" presId="urn:microsoft.com/office/officeart/2018/2/layout/IconLabelDescriptionList"/>
    <dgm:cxn modelId="{419D4A7C-A111-45A5-ADF3-4735836535D9}" srcId="{8EEEC295-935A-422D-8B86-2351A42B562C}" destId="{9A2B32F9-E90A-4A63-B879-B69248DE5F58}" srcOrd="0" destOrd="0" parTransId="{9083C0BD-2292-495A-A74B-3875C5BF6D3F}" sibTransId="{FD75CAAF-2C85-4E09-8F36-0B26B0B64DE9}"/>
    <dgm:cxn modelId="{EE58DA81-C428-41E7-B19A-9746730481B9}" srcId="{66FEB159-03B1-4F2E-AABA-558D856D55D9}" destId="{E54FDAEE-488D-49A5-8247-2A5E20BB1064}" srcOrd="0" destOrd="0" parTransId="{323F4482-A456-48F6-9D6D-5979AE205577}" sibTransId="{B3C35C62-3519-48BA-A5CD-9DF54BC32BBD}"/>
    <dgm:cxn modelId="{17647196-7B09-4615-854C-0F3C72EFBB4E}" type="presOf" srcId="{66FEB159-03B1-4F2E-AABA-558D856D55D9}" destId="{8BB6AB7E-90D1-417A-BC88-E6B95C4EF4E9}" srcOrd="0" destOrd="0" presId="urn:microsoft.com/office/officeart/2018/2/layout/IconLabelDescriptionList"/>
    <dgm:cxn modelId="{C22499A1-8D63-49CC-9116-12FDCA79115B}" srcId="{66FEB159-03B1-4F2E-AABA-558D856D55D9}" destId="{8EEEC295-935A-422D-8B86-2351A42B562C}" srcOrd="1" destOrd="0" parTransId="{7FE6AC55-129C-4E2E-BD96-D26726781366}" sibTransId="{8B78D197-3110-4ECD-A2CE-2B048C4A5F66}"/>
    <dgm:cxn modelId="{8BCDD1E9-0C9D-4ABB-BCDF-B3ABE2C5C16F}" type="presOf" srcId="{9A2B32F9-E90A-4A63-B879-B69248DE5F58}" destId="{E86211FA-17FD-4104-9E9D-9CF32F673591}" srcOrd="0" destOrd="0" presId="urn:microsoft.com/office/officeart/2018/2/layout/IconLabelDescriptionList"/>
    <dgm:cxn modelId="{4AADFE40-B531-4E39-AE28-08987341C474}" type="presParOf" srcId="{8BB6AB7E-90D1-417A-BC88-E6B95C4EF4E9}" destId="{45D77327-DD0B-4E68-A826-1380B5AB5340}" srcOrd="0" destOrd="0" presId="urn:microsoft.com/office/officeart/2018/2/layout/IconLabelDescriptionList"/>
    <dgm:cxn modelId="{B20C0F8C-97DF-4DDE-A2C2-DF4A207C1BF0}" type="presParOf" srcId="{45D77327-DD0B-4E68-A826-1380B5AB5340}" destId="{18D21EB2-F675-4FDC-B25B-5AE0D6DCE774}" srcOrd="0" destOrd="0" presId="urn:microsoft.com/office/officeart/2018/2/layout/IconLabelDescriptionList"/>
    <dgm:cxn modelId="{05A82B8F-4AA3-4190-8D13-A22B2106B150}" type="presParOf" srcId="{45D77327-DD0B-4E68-A826-1380B5AB5340}" destId="{F0D8A667-E2F5-4588-AF6A-29178D24BBFA}" srcOrd="1" destOrd="0" presId="urn:microsoft.com/office/officeart/2018/2/layout/IconLabelDescriptionList"/>
    <dgm:cxn modelId="{D6ED4EB3-8E3C-465B-9DA2-6C0927D9E531}" type="presParOf" srcId="{45D77327-DD0B-4E68-A826-1380B5AB5340}" destId="{19875015-8591-4895-A69C-BF50C2C48B8B}" srcOrd="2" destOrd="0" presId="urn:microsoft.com/office/officeart/2018/2/layout/IconLabelDescriptionList"/>
    <dgm:cxn modelId="{FAC53E9A-48D5-45BF-B89C-DD823CF6EE50}" type="presParOf" srcId="{45D77327-DD0B-4E68-A826-1380B5AB5340}" destId="{A781C1A8-55A0-468E-BE1C-26A688BC4F47}" srcOrd="3" destOrd="0" presId="urn:microsoft.com/office/officeart/2018/2/layout/IconLabelDescriptionList"/>
    <dgm:cxn modelId="{E59FE423-6B65-4C03-B0B7-87A97EFDFC7C}" type="presParOf" srcId="{45D77327-DD0B-4E68-A826-1380B5AB5340}" destId="{82657049-022E-46A3-8376-FF2D7125A585}" srcOrd="4" destOrd="0" presId="urn:microsoft.com/office/officeart/2018/2/layout/IconLabelDescriptionList"/>
    <dgm:cxn modelId="{C02CA847-7C88-4C54-9A06-0AFF00182A9F}" type="presParOf" srcId="{8BB6AB7E-90D1-417A-BC88-E6B95C4EF4E9}" destId="{547AC036-5932-472B-9F45-67B1282E27ED}" srcOrd="1" destOrd="0" presId="urn:microsoft.com/office/officeart/2018/2/layout/IconLabelDescriptionList"/>
    <dgm:cxn modelId="{D6C46596-D5B4-405D-8CBA-F95288265648}" type="presParOf" srcId="{8BB6AB7E-90D1-417A-BC88-E6B95C4EF4E9}" destId="{7CBF6D60-D380-4958-81A2-1974A398BB84}" srcOrd="2" destOrd="0" presId="urn:microsoft.com/office/officeart/2018/2/layout/IconLabelDescriptionList"/>
    <dgm:cxn modelId="{FB02BAAE-A83A-4DD2-A15B-608C372965D7}" type="presParOf" srcId="{7CBF6D60-D380-4958-81A2-1974A398BB84}" destId="{78B35D3F-6403-487F-AA97-91831DD9A3DF}" srcOrd="0" destOrd="0" presId="urn:microsoft.com/office/officeart/2018/2/layout/IconLabelDescriptionList"/>
    <dgm:cxn modelId="{2A8052EF-EE13-4C44-A095-06816B02ADFE}" type="presParOf" srcId="{7CBF6D60-D380-4958-81A2-1974A398BB84}" destId="{EEF77666-FCCA-4CCF-A420-CDCDDC5A95F2}" srcOrd="1" destOrd="0" presId="urn:microsoft.com/office/officeart/2018/2/layout/IconLabelDescriptionList"/>
    <dgm:cxn modelId="{1015532B-8EF8-464B-AD35-E72FDD734BFA}" type="presParOf" srcId="{7CBF6D60-D380-4958-81A2-1974A398BB84}" destId="{86C68164-E5C9-4D1B-9EE7-ED8E8BD3625E}" srcOrd="2" destOrd="0" presId="urn:microsoft.com/office/officeart/2018/2/layout/IconLabelDescriptionList"/>
    <dgm:cxn modelId="{09FAFE3A-9D71-48CA-AC85-224F576B2AEA}" type="presParOf" srcId="{7CBF6D60-D380-4958-81A2-1974A398BB84}" destId="{7D34C04A-7F12-4247-AAA8-AD6AFF3B665F}" srcOrd="3" destOrd="0" presId="urn:microsoft.com/office/officeart/2018/2/layout/IconLabelDescriptionList"/>
    <dgm:cxn modelId="{4112594B-B96C-4CB8-A873-DC16372AC61F}" type="presParOf" srcId="{7CBF6D60-D380-4958-81A2-1974A398BB84}" destId="{E86211FA-17FD-4104-9E9D-9CF32F673591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5B4EF4-F6ED-40C9-9EF9-C3DC46418B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2C53D1C-4E98-40D0-8D2B-E6EF3814CDA5}">
      <dgm:prSet/>
      <dgm:spPr/>
      <dgm:t>
        <a:bodyPr/>
        <a:lstStyle/>
        <a:p>
          <a:r>
            <a:rPr lang="en-US" dirty="0"/>
            <a:t>Assignments or Projects</a:t>
          </a:r>
          <a:br>
            <a:rPr lang="en-US" dirty="0"/>
          </a:br>
          <a:endParaRPr lang="en-US" dirty="0"/>
        </a:p>
      </dgm:t>
    </dgm:pt>
    <dgm:pt modelId="{89576C0A-6E36-480B-9995-1C49CADADDCA}" type="parTrans" cxnId="{357F768C-6E46-4E3E-BE95-F859B299485B}">
      <dgm:prSet/>
      <dgm:spPr/>
      <dgm:t>
        <a:bodyPr/>
        <a:lstStyle/>
        <a:p>
          <a:endParaRPr lang="en-US"/>
        </a:p>
      </dgm:t>
    </dgm:pt>
    <dgm:pt modelId="{420418DE-9326-4A74-8B59-395B913A3B07}" type="sibTrans" cxnId="{357F768C-6E46-4E3E-BE95-F859B299485B}">
      <dgm:prSet/>
      <dgm:spPr/>
      <dgm:t>
        <a:bodyPr/>
        <a:lstStyle/>
        <a:p>
          <a:endParaRPr lang="en-US"/>
        </a:p>
      </dgm:t>
    </dgm:pt>
    <dgm:pt modelId="{26575D55-9D09-4162-B4BD-AA1D58344AF6}">
      <dgm:prSet/>
      <dgm:spPr/>
      <dgm:t>
        <a:bodyPr/>
        <a:lstStyle/>
        <a:p>
          <a:r>
            <a:rPr lang="en-US" dirty="0"/>
            <a:t>Connections to other art mediums</a:t>
          </a:r>
        </a:p>
      </dgm:t>
    </dgm:pt>
    <dgm:pt modelId="{925948A4-5BC3-4FC5-A023-EFBA1E84D10E}" type="parTrans" cxnId="{2789A635-B65B-4231-900E-A224A058F35E}">
      <dgm:prSet/>
      <dgm:spPr/>
      <dgm:t>
        <a:bodyPr/>
        <a:lstStyle/>
        <a:p>
          <a:endParaRPr lang="en-US"/>
        </a:p>
      </dgm:t>
    </dgm:pt>
    <dgm:pt modelId="{8DF0E211-B531-4616-AC33-14FB98FC1D07}" type="sibTrans" cxnId="{2789A635-B65B-4231-900E-A224A058F35E}">
      <dgm:prSet/>
      <dgm:spPr/>
      <dgm:t>
        <a:bodyPr/>
        <a:lstStyle/>
        <a:p>
          <a:endParaRPr lang="en-US"/>
        </a:p>
      </dgm:t>
    </dgm:pt>
    <dgm:pt modelId="{E055C488-811A-4640-AC2D-91EA754955D0}">
      <dgm:prSet/>
      <dgm:spPr/>
      <dgm:t>
        <a:bodyPr/>
        <a:lstStyle/>
        <a:p>
          <a:r>
            <a:rPr lang="en-US"/>
            <a:t>Guests</a:t>
          </a:r>
        </a:p>
      </dgm:t>
    </dgm:pt>
    <dgm:pt modelId="{CEF60978-4B55-4420-9374-D208A81F2C99}" type="parTrans" cxnId="{591C1C41-F1FF-4E5B-86A9-F1430CBEA839}">
      <dgm:prSet/>
      <dgm:spPr/>
      <dgm:t>
        <a:bodyPr/>
        <a:lstStyle/>
        <a:p>
          <a:endParaRPr lang="en-US"/>
        </a:p>
      </dgm:t>
    </dgm:pt>
    <dgm:pt modelId="{EE7A0CB5-1D21-4030-BDF9-473BE44D9E4D}" type="sibTrans" cxnId="{591C1C41-F1FF-4E5B-86A9-F1430CBEA839}">
      <dgm:prSet/>
      <dgm:spPr/>
      <dgm:t>
        <a:bodyPr/>
        <a:lstStyle/>
        <a:p>
          <a:endParaRPr lang="en-US"/>
        </a:p>
      </dgm:t>
    </dgm:pt>
    <dgm:pt modelId="{0AD7F89B-6978-2B40-983E-690BEBF4D989}" type="pres">
      <dgm:prSet presAssocID="{A85B4EF4-F6ED-40C9-9EF9-C3DC46418BC2}" presName="linear" presStyleCnt="0">
        <dgm:presLayoutVars>
          <dgm:animLvl val="lvl"/>
          <dgm:resizeHandles val="exact"/>
        </dgm:presLayoutVars>
      </dgm:prSet>
      <dgm:spPr/>
    </dgm:pt>
    <dgm:pt modelId="{7231249F-2C33-5F4A-A573-DDD8B74DBFE8}" type="pres">
      <dgm:prSet presAssocID="{62C53D1C-4E98-40D0-8D2B-E6EF3814CDA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F1B13A-450D-8049-9D1C-2C61C6F7D4F3}" type="pres">
      <dgm:prSet presAssocID="{420418DE-9326-4A74-8B59-395B913A3B07}" presName="spacer" presStyleCnt="0"/>
      <dgm:spPr/>
    </dgm:pt>
    <dgm:pt modelId="{293628AF-9674-494D-9FC7-89F3B2C87611}" type="pres">
      <dgm:prSet presAssocID="{26575D55-9D09-4162-B4BD-AA1D58344AF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63F656A-6215-E546-A566-8D4BD00C6B32}" type="pres">
      <dgm:prSet presAssocID="{8DF0E211-B531-4616-AC33-14FB98FC1D07}" presName="spacer" presStyleCnt="0"/>
      <dgm:spPr/>
    </dgm:pt>
    <dgm:pt modelId="{E16B69D0-BD50-0340-8637-E213CE9C11CB}" type="pres">
      <dgm:prSet presAssocID="{E055C488-811A-4640-AC2D-91EA754955D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040D018-A477-9948-AD7A-25536681EBDC}" type="presOf" srcId="{A85B4EF4-F6ED-40C9-9EF9-C3DC46418BC2}" destId="{0AD7F89B-6978-2B40-983E-690BEBF4D989}" srcOrd="0" destOrd="0" presId="urn:microsoft.com/office/officeart/2005/8/layout/vList2"/>
    <dgm:cxn modelId="{2789A635-B65B-4231-900E-A224A058F35E}" srcId="{A85B4EF4-F6ED-40C9-9EF9-C3DC46418BC2}" destId="{26575D55-9D09-4162-B4BD-AA1D58344AF6}" srcOrd="1" destOrd="0" parTransId="{925948A4-5BC3-4FC5-A023-EFBA1E84D10E}" sibTransId="{8DF0E211-B531-4616-AC33-14FB98FC1D07}"/>
    <dgm:cxn modelId="{6BFB033A-7767-2349-A7C0-2875E90C3D7E}" type="presOf" srcId="{E055C488-811A-4640-AC2D-91EA754955D0}" destId="{E16B69D0-BD50-0340-8637-E213CE9C11CB}" srcOrd="0" destOrd="0" presId="urn:microsoft.com/office/officeart/2005/8/layout/vList2"/>
    <dgm:cxn modelId="{591C1C41-F1FF-4E5B-86A9-F1430CBEA839}" srcId="{A85B4EF4-F6ED-40C9-9EF9-C3DC46418BC2}" destId="{E055C488-811A-4640-AC2D-91EA754955D0}" srcOrd="2" destOrd="0" parTransId="{CEF60978-4B55-4420-9374-D208A81F2C99}" sibTransId="{EE7A0CB5-1D21-4030-BDF9-473BE44D9E4D}"/>
    <dgm:cxn modelId="{357F768C-6E46-4E3E-BE95-F859B299485B}" srcId="{A85B4EF4-F6ED-40C9-9EF9-C3DC46418BC2}" destId="{62C53D1C-4E98-40D0-8D2B-E6EF3814CDA5}" srcOrd="0" destOrd="0" parTransId="{89576C0A-6E36-480B-9995-1C49CADADDCA}" sibTransId="{420418DE-9326-4A74-8B59-395B913A3B07}"/>
    <dgm:cxn modelId="{FB979AC1-B2CA-0F44-B774-00F67EA383AC}" type="presOf" srcId="{62C53D1C-4E98-40D0-8D2B-E6EF3814CDA5}" destId="{7231249F-2C33-5F4A-A573-DDD8B74DBFE8}" srcOrd="0" destOrd="0" presId="urn:microsoft.com/office/officeart/2005/8/layout/vList2"/>
    <dgm:cxn modelId="{D904ACC7-E091-244D-8579-6371A25422D6}" type="presOf" srcId="{26575D55-9D09-4162-B4BD-AA1D58344AF6}" destId="{293628AF-9674-494D-9FC7-89F3B2C87611}" srcOrd="0" destOrd="0" presId="urn:microsoft.com/office/officeart/2005/8/layout/vList2"/>
    <dgm:cxn modelId="{45806793-A650-3348-AF94-164EDE8F0A74}" type="presParOf" srcId="{0AD7F89B-6978-2B40-983E-690BEBF4D989}" destId="{7231249F-2C33-5F4A-A573-DDD8B74DBFE8}" srcOrd="0" destOrd="0" presId="urn:microsoft.com/office/officeart/2005/8/layout/vList2"/>
    <dgm:cxn modelId="{78194152-A578-4842-87A6-ED79434BEDD2}" type="presParOf" srcId="{0AD7F89B-6978-2B40-983E-690BEBF4D989}" destId="{45F1B13A-450D-8049-9D1C-2C61C6F7D4F3}" srcOrd="1" destOrd="0" presId="urn:microsoft.com/office/officeart/2005/8/layout/vList2"/>
    <dgm:cxn modelId="{D705B88E-6863-6148-B42C-56E904DC102C}" type="presParOf" srcId="{0AD7F89B-6978-2B40-983E-690BEBF4D989}" destId="{293628AF-9674-494D-9FC7-89F3B2C87611}" srcOrd="2" destOrd="0" presId="urn:microsoft.com/office/officeart/2005/8/layout/vList2"/>
    <dgm:cxn modelId="{AA0B1E6D-B662-D140-BFCC-C2086264E15D}" type="presParOf" srcId="{0AD7F89B-6978-2B40-983E-690BEBF4D989}" destId="{A63F656A-6215-E546-A566-8D4BD00C6B32}" srcOrd="3" destOrd="0" presId="urn:microsoft.com/office/officeart/2005/8/layout/vList2"/>
    <dgm:cxn modelId="{31BA0529-2B40-5D40-ABBD-ADF98317932C}" type="presParOf" srcId="{0AD7F89B-6978-2B40-983E-690BEBF4D989}" destId="{E16B69D0-BD50-0340-8637-E213CE9C11C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7A918-FA85-3046-9E19-29A3517F7B6D}">
      <dsp:nvSpPr>
        <dsp:cNvPr id="0" name=""/>
        <dsp:cNvSpPr/>
      </dsp:nvSpPr>
      <dsp:spPr>
        <a:xfrm>
          <a:off x="3192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912E5-1D1D-ED40-A06D-CB98A2617AD3}">
      <dsp:nvSpPr>
        <dsp:cNvPr id="0" name=""/>
        <dsp:cNvSpPr/>
      </dsp:nvSpPr>
      <dsp:spPr>
        <a:xfrm>
          <a:off x="256453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Telling humanity’s stories</a:t>
          </a:r>
          <a:br>
            <a:rPr lang="en-US" sz="2100" kern="1200" dirty="0"/>
          </a:br>
          <a:endParaRPr lang="en-US" sz="2100" kern="1200" dirty="0"/>
        </a:p>
      </dsp:txBody>
      <dsp:txXfrm>
        <a:off x="298845" y="1089834"/>
        <a:ext cx="2194563" cy="1362601"/>
      </dsp:txXfrm>
    </dsp:sp>
    <dsp:sp modelId="{796C7CF4-6599-5441-9F20-EB8ECF3494C7}">
      <dsp:nvSpPr>
        <dsp:cNvPr id="0" name=""/>
        <dsp:cNvSpPr/>
      </dsp:nvSpPr>
      <dsp:spPr>
        <a:xfrm>
          <a:off x="2789061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A3A4F-9A68-E945-810A-CC81B3B52B2D}">
      <dsp:nvSpPr>
        <dsp:cNvPr id="0" name=""/>
        <dsp:cNvSpPr/>
      </dsp:nvSpPr>
      <dsp:spPr>
        <a:xfrm>
          <a:off x="3042321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Our lived experiences in repertoire</a:t>
          </a:r>
        </a:p>
      </dsp:txBody>
      <dsp:txXfrm>
        <a:off x="3084713" y="1089834"/>
        <a:ext cx="2194563" cy="1362601"/>
      </dsp:txXfrm>
    </dsp:sp>
    <dsp:sp modelId="{4FBB4A6A-4D8B-B94A-9E53-2066581A951E}">
      <dsp:nvSpPr>
        <dsp:cNvPr id="0" name=""/>
        <dsp:cNvSpPr/>
      </dsp:nvSpPr>
      <dsp:spPr>
        <a:xfrm>
          <a:off x="5574929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786E17-A205-F740-90E7-CD1CDC80BC13}">
      <dsp:nvSpPr>
        <dsp:cNvPr id="0" name=""/>
        <dsp:cNvSpPr/>
      </dsp:nvSpPr>
      <dsp:spPr>
        <a:xfrm>
          <a:off x="5828190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Abandoning the cookie-cutter concert</a:t>
          </a:r>
        </a:p>
      </dsp:txBody>
      <dsp:txXfrm>
        <a:off x="5870582" y="1089834"/>
        <a:ext cx="2194563" cy="1362601"/>
      </dsp:txXfrm>
    </dsp:sp>
    <dsp:sp modelId="{14250C08-5044-4C4C-BFA0-1F1AB444767D}">
      <dsp:nvSpPr>
        <dsp:cNvPr id="0" name=""/>
        <dsp:cNvSpPr/>
      </dsp:nvSpPr>
      <dsp:spPr>
        <a:xfrm>
          <a:off x="8360798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44EE4-65AA-5143-AD01-690FBB85765D}">
      <dsp:nvSpPr>
        <dsp:cNvPr id="0" name=""/>
        <dsp:cNvSpPr/>
      </dsp:nvSpPr>
      <dsp:spPr>
        <a:xfrm>
          <a:off x="8614059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Opportunity to discover new-to-you repertoire</a:t>
          </a:r>
        </a:p>
      </dsp:txBody>
      <dsp:txXfrm>
        <a:off x="8656451" y="1089834"/>
        <a:ext cx="2194563" cy="13626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7A918-FA85-3046-9E19-29A3517F7B6D}">
      <dsp:nvSpPr>
        <dsp:cNvPr id="0" name=""/>
        <dsp:cNvSpPr/>
      </dsp:nvSpPr>
      <dsp:spPr>
        <a:xfrm>
          <a:off x="3192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912E5-1D1D-ED40-A06D-CB98A2617AD3}">
      <dsp:nvSpPr>
        <dsp:cNvPr id="0" name=""/>
        <dsp:cNvSpPr/>
      </dsp:nvSpPr>
      <dsp:spPr>
        <a:xfrm>
          <a:off x="256453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Theme</a:t>
          </a:r>
        </a:p>
      </dsp:txBody>
      <dsp:txXfrm>
        <a:off x="298845" y="1089834"/>
        <a:ext cx="2194563" cy="1362601"/>
      </dsp:txXfrm>
    </dsp:sp>
    <dsp:sp modelId="{796C7CF4-6599-5441-9F20-EB8ECF3494C7}">
      <dsp:nvSpPr>
        <dsp:cNvPr id="0" name=""/>
        <dsp:cNvSpPr/>
      </dsp:nvSpPr>
      <dsp:spPr>
        <a:xfrm>
          <a:off x="2789061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A3A4F-9A68-E945-810A-CC81B3B52B2D}">
      <dsp:nvSpPr>
        <dsp:cNvPr id="0" name=""/>
        <dsp:cNvSpPr/>
      </dsp:nvSpPr>
      <dsp:spPr>
        <a:xfrm>
          <a:off x="3042321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Concert Title</a:t>
          </a:r>
        </a:p>
      </dsp:txBody>
      <dsp:txXfrm>
        <a:off x="3084713" y="1089834"/>
        <a:ext cx="2194563" cy="1362601"/>
      </dsp:txXfrm>
    </dsp:sp>
    <dsp:sp modelId="{4FBB4A6A-4D8B-B94A-9E53-2066581A951E}">
      <dsp:nvSpPr>
        <dsp:cNvPr id="0" name=""/>
        <dsp:cNvSpPr/>
      </dsp:nvSpPr>
      <dsp:spPr>
        <a:xfrm>
          <a:off x="5574929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786E17-A205-F740-90E7-CD1CDC80BC13}">
      <dsp:nvSpPr>
        <dsp:cNvPr id="0" name=""/>
        <dsp:cNvSpPr/>
      </dsp:nvSpPr>
      <dsp:spPr>
        <a:xfrm>
          <a:off x="5828190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Repertoire</a:t>
          </a:r>
        </a:p>
      </dsp:txBody>
      <dsp:txXfrm>
        <a:off x="5870582" y="1089834"/>
        <a:ext cx="2194563" cy="1362601"/>
      </dsp:txXfrm>
    </dsp:sp>
    <dsp:sp modelId="{14250C08-5044-4C4C-BFA0-1F1AB444767D}">
      <dsp:nvSpPr>
        <dsp:cNvPr id="0" name=""/>
        <dsp:cNvSpPr/>
      </dsp:nvSpPr>
      <dsp:spPr>
        <a:xfrm>
          <a:off x="8360798" y="806844"/>
          <a:ext cx="2279347" cy="1447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44EE4-65AA-5143-AD01-690FBB85765D}">
      <dsp:nvSpPr>
        <dsp:cNvPr id="0" name=""/>
        <dsp:cNvSpPr/>
      </dsp:nvSpPr>
      <dsp:spPr>
        <a:xfrm>
          <a:off x="8614059" y="1047442"/>
          <a:ext cx="2279347" cy="14473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Storytelling Elements</a:t>
          </a:r>
        </a:p>
      </dsp:txBody>
      <dsp:txXfrm>
        <a:off x="8656451" y="1089834"/>
        <a:ext cx="2194563" cy="13626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21EB2-F675-4FDC-B25B-5AE0D6DCE774}">
      <dsp:nvSpPr>
        <dsp:cNvPr id="0" name=""/>
        <dsp:cNvSpPr/>
      </dsp:nvSpPr>
      <dsp:spPr>
        <a:xfrm>
          <a:off x="355011" y="281801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875015-8591-4895-A69C-BF50C2C48B8B}">
      <dsp:nvSpPr>
        <dsp:cNvPr id="0" name=""/>
        <dsp:cNvSpPr/>
      </dsp:nvSpPr>
      <dsp:spPr>
        <a:xfrm>
          <a:off x="2525120" y="1682515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400" kern="1200" dirty="0"/>
        </a:p>
      </dsp:txBody>
      <dsp:txXfrm>
        <a:off x="2525120" y="1682515"/>
        <a:ext cx="4320000" cy="648000"/>
      </dsp:txXfrm>
    </dsp:sp>
    <dsp:sp modelId="{82657049-022E-46A3-8376-FF2D7125A585}">
      <dsp:nvSpPr>
        <dsp:cNvPr id="0" name=""/>
        <dsp:cNvSpPr/>
      </dsp:nvSpPr>
      <dsp:spPr>
        <a:xfrm>
          <a:off x="367712" y="3530943"/>
          <a:ext cx="4320000" cy="11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35D3F-6403-487F-AA97-91831DD9A3DF}">
      <dsp:nvSpPr>
        <dsp:cNvPr id="0" name=""/>
        <dsp:cNvSpPr/>
      </dsp:nvSpPr>
      <dsp:spPr>
        <a:xfrm>
          <a:off x="227221" y="2731558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68164-E5C9-4D1B-9EE7-ED8E8BD3625E}">
      <dsp:nvSpPr>
        <dsp:cNvPr id="0" name=""/>
        <dsp:cNvSpPr/>
      </dsp:nvSpPr>
      <dsp:spPr>
        <a:xfrm>
          <a:off x="2514752" y="286258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400" kern="1200" dirty="0"/>
        </a:p>
      </dsp:txBody>
      <dsp:txXfrm>
        <a:off x="2514752" y="2862588"/>
        <a:ext cx="4320000" cy="648000"/>
      </dsp:txXfrm>
    </dsp:sp>
    <dsp:sp modelId="{E86211FA-17FD-4104-9E9D-9CF32F673591}">
      <dsp:nvSpPr>
        <dsp:cNvPr id="0" name=""/>
        <dsp:cNvSpPr/>
      </dsp:nvSpPr>
      <dsp:spPr>
        <a:xfrm>
          <a:off x="5811425" y="3487092"/>
          <a:ext cx="4320000" cy="11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5811425" y="3487092"/>
        <a:ext cx="4320000" cy="1117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26350-3FBF-6246-81BE-8EAA2F6EAB9E}">
      <dsp:nvSpPr>
        <dsp:cNvPr id="0" name=""/>
        <dsp:cNvSpPr/>
      </dsp:nvSpPr>
      <dsp:spPr>
        <a:xfrm>
          <a:off x="0" y="47491"/>
          <a:ext cx="5741533" cy="8248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Theme and Concert title</a:t>
          </a:r>
        </a:p>
      </dsp:txBody>
      <dsp:txXfrm>
        <a:off x="40266" y="87757"/>
        <a:ext cx="5661001" cy="744318"/>
      </dsp:txXfrm>
    </dsp:sp>
    <dsp:sp modelId="{335FD6E0-B308-2643-B35B-36B01FCE9064}">
      <dsp:nvSpPr>
        <dsp:cNvPr id="0" name=""/>
        <dsp:cNvSpPr/>
      </dsp:nvSpPr>
      <dsp:spPr>
        <a:xfrm>
          <a:off x="0" y="958741"/>
          <a:ext cx="5741533" cy="824850"/>
        </a:xfrm>
        <a:prstGeom prst="roundRect">
          <a:avLst/>
        </a:prstGeom>
        <a:solidFill>
          <a:schemeClr val="accent2">
            <a:hueOff val="-1555074"/>
            <a:satOff val="-8227"/>
            <a:lumOff val="-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Repertoire reflecting stories of:</a:t>
          </a:r>
        </a:p>
      </dsp:txBody>
      <dsp:txXfrm>
        <a:off x="40266" y="999007"/>
        <a:ext cx="5661001" cy="744318"/>
      </dsp:txXfrm>
    </dsp:sp>
    <dsp:sp modelId="{2E2E1421-3EDE-D849-BBC0-2CD35AC8F87E}">
      <dsp:nvSpPr>
        <dsp:cNvPr id="0" name=""/>
        <dsp:cNvSpPr/>
      </dsp:nvSpPr>
      <dsp:spPr>
        <a:xfrm>
          <a:off x="0" y="1783591"/>
          <a:ext cx="5741533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9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Diverse roots</a:t>
          </a:r>
          <a:endParaRPr lang="en-US" sz="2300" kern="1200" dirty="0"/>
        </a:p>
        <a:p>
          <a:pPr marL="228600" lvl="1" indent="-228600" algn="l" defTabSz="10223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Gender identities/expressions</a:t>
          </a:r>
        </a:p>
        <a:p>
          <a:pPr marL="228600" lvl="1" indent="-228600" algn="l" defTabSz="10223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Different corners of the world</a:t>
          </a:r>
        </a:p>
      </dsp:txBody>
      <dsp:txXfrm>
        <a:off x="0" y="1783591"/>
        <a:ext cx="5741533" cy="1304100"/>
      </dsp:txXfrm>
    </dsp:sp>
    <dsp:sp modelId="{9D4725B2-F1F0-A64E-9AD0-7538D7CEFB75}">
      <dsp:nvSpPr>
        <dsp:cNvPr id="0" name=""/>
        <dsp:cNvSpPr/>
      </dsp:nvSpPr>
      <dsp:spPr>
        <a:xfrm>
          <a:off x="0" y="3087691"/>
          <a:ext cx="5741533" cy="824850"/>
        </a:xfrm>
        <a:prstGeom prst="roundRect">
          <a:avLst/>
        </a:prstGeom>
        <a:solidFill>
          <a:schemeClr val="accent2">
            <a:hueOff val="-3110148"/>
            <a:satOff val="-16453"/>
            <a:lumOff val="-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Flow</a:t>
          </a:r>
        </a:p>
      </dsp:txBody>
      <dsp:txXfrm>
        <a:off x="40266" y="3127957"/>
        <a:ext cx="5661001" cy="744318"/>
      </dsp:txXfrm>
    </dsp:sp>
    <dsp:sp modelId="{000D7796-EEE1-464C-AFD2-E44DDCB421E0}">
      <dsp:nvSpPr>
        <dsp:cNvPr id="0" name=""/>
        <dsp:cNvSpPr/>
      </dsp:nvSpPr>
      <dsp:spPr>
        <a:xfrm>
          <a:off x="0" y="3912541"/>
          <a:ext cx="5741533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9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Tempo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Key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Thematic development</a:t>
          </a:r>
          <a:endParaRPr lang="en-US" sz="2300" kern="1200" dirty="0"/>
        </a:p>
      </dsp:txBody>
      <dsp:txXfrm>
        <a:off x="0" y="3912541"/>
        <a:ext cx="5741533" cy="1210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21EB2-F675-4FDC-B25B-5AE0D6DCE774}">
      <dsp:nvSpPr>
        <dsp:cNvPr id="0" name=""/>
        <dsp:cNvSpPr/>
      </dsp:nvSpPr>
      <dsp:spPr>
        <a:xfrm>
          <a:off x="355011" y="281801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875015-8591-4895-A69C-BF50C2C48B8B}">
      <dsp:nvSpPr>
        <dsp:cNvPr id="0" name=""/>
        <dsp:cNvSpPr/>
      </dsp:nvSpPr>
      <dsp:spPr>
        <a:xfrm>
          <a:off x="2525120" y="1682515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400" kern="1200" dirty="0"/>
        </a:p>
      </dsp:txBody>
      <dsp:txXfrm>
        <a:off x="2525120" y="1682515"/>
        <a:ext cx="4320000" cy="648000"/>
      </dsp:txXfrm>
    </dsp:sp>
    <dsp:sp modelId="{82657049-022E-46A3-8376-FF2D7125A585}">
      <dsp:nvSpPr>
        <dsp:cNvPr id="0" name=""/>
        <dsp:cNvSpPr/>
      </dsp:nvSpPr>
      <dsp:spPr>
        <a:xfrm>
          <a:off x="367712" y="3530943"/>
          <a:ext cx="4320000" cy="11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35D3F-6403-487F-AA97-91831DD9A3DF}">
      <dsp:nvSpPr>
        <dsp:cNvPr id="0" name=""/>
        <dsp:cNvSpPr/>
      </dsp:nvSpPr>
      <dsp:spPr>
        <a:xfrm>
          <a:off x="227221" y="2731558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68164-E5C9-4D1B-9EE7-ED8E8BD3625E}">
      <dsp:nvSpPr>
        <dsp:cNvPr id="0" name=""/>
        <dsp:cNvSpPr/>
      </dsp:nvSpPr>
      <dsp:spPr>
        <a:xfrm>
          <a:off x="2514752" y="286258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400" kern="1200" dirty="0"/>
        </a:p>
      </dsp:txBody>
      <dsp:txXfrm>
        <a:off x="2514752" y="2862588"/>
        <a:ext cx="4320000" cy="648000"/>
      </dsp:txXfrm>
    </dsp:sp>
    <dsp:sp modelId="{E86211FA-17FD-4104-9E9D-9CF32F673591}">
      <dsp:nvSpPr>
        <dsp:cNvPr id="0" name=""/>
        <dsp:cNvSpPr/>
      </dsp:nvSpPr>
      <dsp:spPr>
        <a:xfrm>
          <a:off x="5811425" y="3487092"/>
          <a:ext cx="4320000" cy="111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5811425" y="3487092"/>
        <a:ext cx="4320000" cy="1117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1249F-2C33-5F4A-A573-DDD8B74DBFE8}">
      <dsp:nvSpPr>
        <dsp:cNvPr id="0" name=""/>
        <dsp:cNvSpPr/>
      </dsp:nvSpPr>
      <dsp:spPr>
        <a:xfrm>
          <a:off x="0" y="20941"/>
          <a:ext cx="5741533" cy="16309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Assignments or Projects</a:t>
          </a:r>
          <a:br>
            <a:rPr lang="en-US" sz="4100" kern="1200" dirty="0"/>
          </a:br>
          <a:endParaRPr lang="en-US" sz="4100" kern="1200" dirty="0"/>
        </a:p>
      </dsp:txBody>
      <dsp:txXfrm>
        <a:off x="79618" y="100559"/>
        <a:ext cx="5582297" cy="1471744"/>
      </dsp:txXfrm>
    </dsp:sp>
    <dsp:sp modelId="{293628AF-9674-494D-9FC7-89F3B2C87611}">
      <dsp:nvSpPr>
        <dsp:cNvPr id="0" name=""/>
        <dsp:cNvSpPr/>
      </dsp:nvSpPr>
      <dsp:spPr>
        <a:xfrm>
          <a:off x="0" y="1770001"/>
          <a:ext cx="5741533" cy="1630980"/>
        </a:xfrm>
        <a:prstGeom prst="roundRect">
          <a:avLst/>
        </a:prstGeom>
        <a:solidFill>
          <a:schemeClr val="accent2">
            <a:hueOff val="-1555074"/>
            <a:satOff val="-8227"/>
            <a:lumOff val="-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Connections to other art mediums</a:t>
          </a:r>
        </a:p>
      </dsp:txBody>
      <dsp:txXfrm>
        <a:off x="79618" y="1849619"/>
        <a:ext cx="5582297" cy="1471744"/>
      </dsp:txXfrm>
    </dsp:sp>
    <dsp:sp modelId="{E16B69D0-BD50-0340-8637-E213CE9C11CB}">
      <dsp:nvSpPr>
        <dsp:cNvPr id="0" name=""/>
        <dsp:cNvSpPr/>
      </dsp:nvSpPr>
      <dsp:spPr>
        <a:xfrm>
          <a:off x="0" y="3519061"/>
          <a:ext cx="5741533" cy="1630980"/>
        </a:xfrm>
        <a:prstGeom prst="roundRect">
          <a:avLst/>
        </a:prstGeom>
        <a:solidFill>
          <a:schemeClr val="accent2">
            <a:hueOff val="-3110148"/>
            <a:satOff val="-16453"/>
            <a:lumOff val="-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Guests</a:t>
          </a:r>
        </a:p>
      </dsp:txBody>
      <dsp:txXfrm>
        <a:off x="79618" y="3598679"/>
        <a:ext cx="5582297" cy="1471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27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0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2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3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9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9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9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6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41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10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00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86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60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89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1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A42CF5-049E-7240-9BA9-BE664FC70F0B}" type="datetimeFigureOut">
              <a:rPr lang="en-US" smtClean="0"/>
              <a:t>2/28/24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399DD4-39F7-B241-A4A3-338F6F8DF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085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C895F7-4E59-40FB-87DD-ACE47F94C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Man writing on music sheet">
            <a:extLst>
              <a:ext uri="{FF2B5EF4-FFF2-40B4-BE49-F238E27FC236}">
                <a16:creationId xmlns:a16="http://schemas.microsoft.com/office/drawing/2014/main" id="{C4661C37-2848-1AA6-4B87-32A0309AFF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12281" b="34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4C720E-710D-44F8-A8D7-2BAA61E1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EB020A-77E3-840C-7015-2146CCF5A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075" y="1413372"/>
            <a:ext cx="10302875" cy="2269628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200" b="1" dirty="0"/>
              <a:t>Choral Music and Storytelling: </a:t>
            </a:r>
            <a:br>
              <a:rPr lang="en-US" sz="5200" b="1" dirty="0"/>
            </a:br>
            <a:r>
              <a:rPr lang="en-US" sz="5200" b="1" dirty="0"/>
              <a:t>Building Engagement Through Program Flow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7DA7F1-65F2-F9B9-07DC-A8A3DE999C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178861"/>
            <a:ext cx="10299700" cy="1405467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Matthew Myers, DMA, Washington State University</a:t>
            </a:r>
          </a:p>
          <a:p>
            <a:pPr algn="ctr"/>
            <a:r>
              <a:rPr lang="en-US" sz="3200" dirty="0"/>
              <a:t>Raul Dominguez, DMA, Regis University</a:t>
            </a:r>
          </a:p>
        </p:txBody>
      </p:sp>
    </p:spTree>
    <p:extLst>
      <p:ext uri="{BB962C8B-B14F-4D97-AF65-F5344CB8AC3E}">
        <p14:creationId xmlns:p14="http://schemas.microsoft.com/office/powerpoint/2010/main" val="508853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B359-E39F-C9BE-C634-9D4F8A24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US" sz="5200" b="1" dirty="0"/>
              <a:t>Why Storytelling Matters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34E2E6-F2AC-FA5F-C31C-D2BD3228E4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859041"/>
              </p:ext>
            </p:extLst>
          </p:nvPr>
        </p:nvGraphicFramePr>
        <p:xfrm>
          <a:off x="685800" y="2406400"/>
          <a:ext cx="10896599" cy="330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781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B359-E39F-C9BE-C634-9D4F8A24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US" sz="5200" b="1" dirty="0"/>
              <a:t>PLANNING YOUR CONCERT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34E2E6-F2AC-FA5F-C31C-D2BD3228E4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631226"/>
              </p:ext>
            </p:extLst>
          </p:nvPr>
        </p:nvGraphicFramePr>
        <p:xfrm>
          <a:off x="685800" y="2406400"/>
          <a:ext cx="10896599" cy="330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523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7D10-70AF-A2D0-98AD-3A8AE3C1D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1000"/>
              </a:spcAft>
            </a:pPr>
            <a:r>
              <a:rPr lang="en-US" sz="5400" b="1" dirty="0"/>
              <a:t>REGIS UNIVERSITY SINGERS</a:t>
            </a:r>
            <a:br>
              <a:rPr lang="en-US" sz="5400" b="1" dirty="0"/>
            </a:br>
            <a:r>
              <a:rPr lang="en-US" sz="5400" b="1" dirty="0"/>
              <a:t>SUEÑOS PROGRAM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F00FE-C69C-79B8-CD3B-4532E0694E54}"/>
              </a:ext>
            </a:extLst>
          </p:cNvPr>
          <p:cNvSpPr txBox="1"/>
          <p:nvPr/>
        </p:nvSpPr>
        <p:spPr>
          <a:xfrm>
            <a:off x="685801" y="2187094"/>
            <a:ext cx="11104418" cy="3318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 Out, My Soul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Marques L. A. Garrett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Stars I Shall Find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Victor C. Johnson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 de </a:t>
            </a:r>
            <a:r>
              <a:rPr lang="en-US" sz="28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Sueños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Diana </a:t>
            </a:r>
            <a:r>
              <a:rPr lang="en-US" sz="28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Syrse</a:t>
            </a:r>
            <a:endParaRPr lang="en-US" sz="280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Hands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Kevin T. </a:t>
            </a:r>
            <a:r>
              <a:rPr lang="en-US" sz="28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Padworski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 Dream a World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André J. Thomas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Let the River Run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arr. Craig Hella Johnson</a:t>
            </a:r>
          </a:p>
        </p:txBody>
      </p:sp>
    </p:spTree>
    <p:extLst>
      <p:ext uri="{BB962C8B-B14F-4D97-AF65-F5344CB8AC3E}">
        <p14:creationId xmlns:p14="http://schemas.microsoft.com/office/powerpoint/2010/main" val="412273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0BE1E-FB20-AA1C-CAA3-ECCABE04B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1140929" cy="1456267"/>
          </a:xfrm>
        </p:spPr>
        <p:txBody>
          <a:bodyPr>
            <a:normAutofit/>
          </a:bodyPr>
          <a:lstStyle/>
          <a:p>
            <a:r>
              <a:rPr lang="en-US" sz="4000" b="1" dirty="0"/>
              <a:t>You Will Be Found</a:t>
            </a:r>
            <a:br>
              <a:rPr lang="en-US" sz="4000" b="1" dirty="0"/>
            </a:br>
            <a:r>
              <a:rPr lang="en-US" sz="4000" b="1" dirty="0"/>
              <a:t>Mental Health Awareness Month CONCERT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8395A-8F49-750B-873C-079364D4D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128" y="2142067"/>
            <a:ext cx="5410199" cy="3981642"/>
          </a:xfrm>
        </p:spPr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en-US" sz="2000" dirty="0"/>
              <a:t>CHORALE</a:t>
            </a:r>
          </a:p>
          <a:p>
            <a:pPr fontAlgn="t"/>
            <a:r>
              <a:rPr lang="en-US" sz="2000" dirty="0"/>
              <a:t>He That Shall Endure from </a:t>
            </a:r>
            <a:r>
              <a:rPr lang="en-US" sz="2000" i="1" dirty="0"/>
              <a:t>Elijah</a:t>
            </a:r>
            <a:r>
              <a:rPr lang="en-US" sz="2000" dirty="0"/>
              <a:t>, Felix Mendelssohn</a:t>
            </a:r>
          </a:p>
          <a:p>
            <a:pPr fontAlgn="t"/>
            <a:r>
              <a:rPr lang="en-US" sz="2000" dirty="0"/>
              <a:t>Learning to Breathe, Dale </a:t>
            </a:r>
            <a:r>
              <a:rPr lang="en-US" sz="2000" dirty="0" err="1"/>
              <a:t>Trumbore</a:t>
            </a:r>
            <a:endParaRPr lang="en-US" sz="2000" dirty="0"/>
          </a:p>
          <a:p>
            <a:pPr fontAlgn="t"/>
            <a:r>
              <a:rPr lang="en-US" sz="2000" dirty="0" err="1"/>
              <a:t>Lacrymosa</a:t>
            </a:r>
            <a:r>
              <a:rPr lang="en-US" sz="2000" dirty="0"/>
              <a:t> from </a:t>
            </a:r>
            <a:r>
              <a:rPr lang="en-US" sz="2000" i="1" dirty="0"/>
              <a:t>Requiem, </a:t>
            </a:r>
            <a:r>
              <a:rPr lang="en-US" sz="2000" dirty="0"/>
              <a:t>W. A. Mozart</a:t>
            </a:r>
          </a:p>
          <a:p>
            <a:pPr fontAlgn="t"/>
            <a:r>
              <a:rPr lang="en-US" sz="2000" dirty="0"/>
              <a:t>North, arr. George Chung</a:t>
            </a:r>
          </a:p>
          <a:p>
            <a:pPr marL="0" indent="0" fontAlgn="t">
              <a:buNone/>
            </a:pPr>
            <a:r>
              <a:rPr lang="en-US" sz="2000" dirty="0"/>
              <a:t>CHAMBER CHOIR</a:t>
            </a:r>
          </a:p>
          <a:p>
            <a:pPr fontAlgn="t"/>
            <a:r>
              <a:rPr lang="en-US" sz="2000" dirty="0"/>
              <a:t>Why, Oh Why, Jerry Ulrich</a:t>
            </a:r>
          </a:p>
          <a:p>
            <a:pPr fontAlgn="t"/>
            <a:r>
              <a:rPr lang="en-US" sz="2000" dirty="0" err="1"/>
              <a:t>Indodana</a:t>
            </a:r>
            <a:r>
              <a:rPr lang="en-US" sz="2000" dirty="0"/>
              <a:t>, arr. Barrett/Schmitt</a:t>
            </a:r>
          </a:p>
          <a:p>
            <a:pPr fontAlgn="t"/>
            <a:r>
              <a:rPr lang="en-US" sz="2000" dirty="0"/>
              <a:t>Please Stay, Jake </a:t>
            </a:r>
            <a:r>
              <a:rPr lang="en-US" sz="2000" dirty="0" err="1"/>
              <a:t>Runestad</a:t>
            </a:r>
            <a:endParaRPr lang="en-US" sz="2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ADA3F4E-9AEB-553C-438A-1ABBA513DFE8}"/>
              </a:ext>
            </a:extLst>
          </p:cNvPr>
          <p:cNvSpPr txBox="1">
            <a:spLocks/>
          </p:cNvSpPr>
          <p:nvPr/>
        </p:nvSpPr>
        <p:spPr>
          <a:xfrm>
            <a:off x="6096000" y="2088189"/>
            <a:ext cx="541019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D6CA3B-4486-AA2D-9056-1B297BDF40F5}"/>
              </a:ext>
            </a:extLst>
          </p:cNvPr>
          <p:cNvSpPr txBox="1">
            <a:spLocks/>
          </p:cNvSpPr>
          <p:nvPr/>
        </p:nvSpPr>
        <p:spPr>
          <a:xfrm>
            <a:off x="5874327" y="2142067"/>
            <a:ext cx="6021675" cy="41825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en-US" sz="2000" dirty="0"/>
              <a:t>You Find Yourself Here, Dale </a:t>
            </a:r>
            <a:r>
              <a:rPr lang="en-US" sz="2000" dirty="0" err="1"/>
              <a:t>Trumbore</a:t>
            </a:r>
            <a:endParaRPr lang="en-US" sz="2000" dirty="0"/>
          </a:p>
          <a:p>
            <a:pPr fontAlgn="t"/>
            <a:r>
              <a:rPr lang="en-US" sz="2000" dirty="0"/>
              <a:t>Stand by Me, arr. Mac Huff</a:t>
            </a:r>
          </a:p>
          <a:p>
            <a:pPr marL="0" indent="0" fontAlgn="t">
              <a:buNone/>
            </a:pPr>
            <a:r>
              <a:rPr lang="en-US" sz="2000" dirty="0"/>
              <a:t>CHORALE</a:t>
            </a:r>
          </a:p>
          <a:p>
            <a:pPr fontAlgn="t"/>
            <a:r>
              <a:rPr lang="en-US" sz="2000" dirty="0" err="1"/>
              <a:t>Ain’t</a:t>
            </a:r>
            <a:r>
              <a:rPr lang="en-US" sz="2000" dirty="0"/>
              <a:t> No Grave Can Hold My Body Down, </a:t>
            </a:r>
            <a:br>
              <a:rPr lang="en-US" sz="2000" dirty="0"/>
            </a:br>
            <a:r>
              <a:rPr lang="en-US" sz="2000" dirty="0"/>
              <a:t>arr. Caldwell/Ivory</a:t>
            </a:r>
          </a:p>
          <a:p>
            <a:pPr fontAlgn="t"/>
            <a:r>
              <a:rPr lang="en-US" sz="2000" dirty="0"/>
              <a:t>Light of a Clear Blue Morning, arr. Craig Hella Johnson</a:t>
            </a:r>
          </a:p>
          <a:p>
            <a:pPr marL="0" indent="0" fontAlgn="t">
              <a:buNone/>
            </a:pPr>
            <a:r>
              <a:rPr lang="en-US" sz="2000" dirty="0"/>
              <a:t>CHORALE WITH HIGH SCHOOL CHOIR</a:t>
            </a:r>
          </a:p>
          <a:p>
            <a:pPr fontAlgn="t"/>
            <a:r>
              <a:rPr lang="en-US" sz="2000" dirty="0"/>
              <a:t>I Am Light, arr. </a:t>
            </a:r>
            <a:r>
              <a:rPr lang="en-US" sz="2000" dirty="0" err="1"/>
              <a:t>Darita</a:t>
            </a:r>
            <a:r>
              <a:rPr lang="en-US" sz="2000" dirty="0"/>
              <a:t> Seth</a:t>
            </a:r>
          </a:p>
          <a:p>
            <a:pPr fontAlgn="t"/>
            <a:r>
              <a:rPr lang="en-US" sz="2000" dirty="0"/>
              <a:t>You Will Be Found, arr. Mac Huff</a:t>
            </a:r>
          </a:p>
          <a:p>
            <a:pPr fontAlgn="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748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2B99-67B6-09DB-8EE7-9F5F15890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958012" cy="1456267"/>
          </a:xfrm>
        </p:spPr>
        <p:txBody>
          <a:bodyPr>
            <a:normAutofit/>
          </a:bodyPr>
          <a:lstStyle/>
          <a:p>
            <a:r>
              <a:rPr lang="en-US" sz="5200" b="1" dirty="0"/>
              <a:t>BUILD YOUR CONCERT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C0F74A-BDC2-1C35-76B8-B9C26B20A6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116360"/>
              </p:ext>
            </p:extLst>
          </p:nvPr>
        </p:nvGraphicFramePr>
        <p:xfrm>
          <a:off x="685800" y="1743076"/>
          <a:ext cx="10131425" cy="486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D4BDE6B-2E70-238E-9C32-3D84039ABAF6}"/>
              </a:ext>
            </a:extLst>
          </p:cNvPr>
          <p:cNvSpPr txBox="1"/>
          <p:nvPr/>
        </p:nvSpPr>
        <p:spPr>
          <a:xfrm>
            <a:off x="3216836" y="1757420"/>
            <a:ext cx="4206857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Break into small groups</a:t>
            </a:r>
          </a:p>
          <a:p>
            <a:pPr algn="ctr"/>
            <a:endParaRPr lang="en-US" sz="1400" dirty="0"/>
          </a:p>
          <a:p>
            <a:pPr algn="ctr"/>
            <a:r>
              <a:rPr lang="en-US" sz="2400" dirty="0"/>
              <a:t>Choose repertoire </a:t>
            </a:r>
          </a:p>
          <a:p>
            <a:pPr algn="ctr"/>
            <a:r>
              <a:rPr lang="en-US" sz="2400" dirty="0"/>
              <a:t>for one of the following themes:</a:t>
            </a:r>
          </a:p>
          <a:p>
            <a:pPr lvl="0" algn="ctr">
              <a:lnSpc>
                <a:spcPct val="100000"/>
              </a:lnSpc>
            </a:pPr>
            <a:r>
              <a:rPr lang="en-US" sz="2200" dirty="0"/>
              <a:t>Water</a:t>
            </a:r>
          </a:p>
          <a:p>
            <a:pPr lvl="0" algn="ctr">
              <a:lnSpc>
                <a:spcPct val="100000"/>
              </a:lnSpc>
            </a:pPr>
            <a:r>
              <a:rPr lang="en-US" sz="2200" dirty="0"/>
              <a:t>Earth Day</a:t>
            </a:r>
          </a:p>
          <a:p>
            <a:pPr lvl="0" algn="ctr">
              <a:lnSpc>
                <a:spcPct val="100000"/>
              </a:lnSpc>
            </a:pPr>
            <a:r>
              <a:rPr lang="en-US" sz="2200" dirty="0"/>
              <a:t>Love</a:t>
            </a:r>
          </a:p>
          <a:p>
            <a:pPr lvl="0" algn="ctr">
              <a:lnSpc>
                <a:spcPct val="100000"/>
              </a:lnSpc>
            </a:pPr>
            <a:r>
              <a:rPr lang="en-US" sz="2200" dirty="0"/>
              <a:t>Night</a:t>
            </a:r>
          </a:p>
          <a:p>
            <a:pPr lvl="0" algn="ctr">
              <a:lnSpc>
                <a:spcPct val="100000"/>
              </a:lnSpc>
            </a:pPr>
            <a:r>
              <a:rPr lang="en-US" sz="2200" dirty="0"/>
              <a:t>Elements</a:t>
            </a:r>
          </a:p>
          <a:p>
            <a:pPr lvl="0" algn="ctr"/>
            <a:r>
              <a:rPr lang="en-US" sz="2200" dirty="0"/>
              <a:t>Belonging</a:t>
            </a:r>
          </a:p>
          <a:p>
            <a:pPr lvl="0" algn="ctr"/>
            <a:r>
              <a:rPr lang="en-US" sz="2200" dirty="0"/>
              <a:t>…or choose your own!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</p:txBody>
      </p:sp>
      <p:pic>
        <p:nvPicPr>
          <p:cNvPr id="8" name="Picture 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DEC2D5F2-CCA5-299C-EB48-207697F2D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7695" y="1113367"/>
            <a:ext cx="1905000" cy="1905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95105E-F8B3-8F1F-8E79-81D772D7A788}"/>
              </a:ext>
            </a:extLst>
          </p:cNvPr>
          <p:cNvSpPr txBox="1"/>
          <p:nvPr/>
        </p:nvSpPr>
        <p:spPr>
          <a:xfrm>
            <a:off x="7706767" y="3279776"/>
            <a:ext cx="420685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AIM FOR VARIETY:</a:t>
            </a:r>
          </a:p>
          <a:p>
            <a:pPr algn="ctr"/>
            <a:r>
              <a:rPr lang="en-US" sz="2200" dirty="0"/>
              <a:t>Historical periods vs. contemporary</a:t>
            </a:r>
          </a:p>
          <a:p>
            <a:pPr algn="ctr"/>
            <a:r>
              <a:rPr lang="en-US" sz="2200" dirty="0"/>
              <a:t>Composers of varied identities</a:t>
            </a:r>
          </a:p>
          <a:p>
            <a:pPr algn="ctr"/>
            <a:r>
              <a:rPr lang="en-US" sz="2200" dirty="0"/>
              <a:t>Tempo</a:t>
            </a:r>
          </a:p>
          <a:p>
            <a:pPr algn="ctr"/>
            <a:r>
              <a:rPr lang="en-US" sz="2200" dirty="0"/>
              <a:t>Instrumentation &amp; voicing</a:t>
            </a:r>
          </a:p>
          <a:p>
            <a:pPr algn="ctr"/>
            <a:r>
              <a:rPr lang="en-US" sz="2200" dirty="0"/>
              <a:t>etc.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608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117F0C1-BCBB-40C7-99D6-F703E7A4B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A5D8BC-B41A-4E96-91C4-D60F51622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D321D5F-FA18-4271-9EAA-0BEA14116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54CC53-F479-2F37-4EB1-E5BFFD5C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17" y="2302116"/>
            <a:ext cx="3368675" cy="2251982"/>
          </a:xfrm>
        </p:spPr>
        <p:txBody>
          <a:bodyPr>
            <a:noAutofit/>
          </a:bodyPr>
          <a:lstStyle/>
          <a:p>
            <a:r>
              <a:rPr lang="en-US" sz="5200" b="1">
                <a:solidFill>
                  <a:srgbClr val="FFFFFF"/>
                </a:solidFill>
              </a:rPr>
              <a:t>THINGS</a:t>
            </a:r>
            <a:br>
              <a:rPr lang="en-US" sz="5200" b="1">
                <a:solidFill>
                  <a:srgbClr val="FFFFFF"/>
                </a:solidFill>
              </a:rPr>
            </a:br>
            <a:r>
              <a:rPr lang="en-US" sz="5200" b="1">
                <a:solidFill>
                  <a:srgbClr val="FFFFFF"/>
                </a:solidFill>
              </a:rPr>
              <a:t>TO </a:t>
            </a:r>
            <a:br>
              <a:rPr lang="en-US" sz="5200" b="1">
                <a:solidFill>
                  <a:srgbClr val="FFFFFF"/>
                </a:solidFill>
              </a:rPr>
            </a:br>
            <a:r>
              <a:rPr lang="en-US" sz="5200" b="1">
                <a:solidFill>
                  <a:srgbClr val="FFFFFF"/>
                </a:solidFill>
              </a:rPr>
              <a:t>CONSIDER</a:t>
            </a:r>
            <a:endParaRPr lang="en-US" sz="5200" b="1" dirty="0">
              <a:solidFill>
                <a:srgbClr val="FFFFFF"/>
              </a:solidFill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51287385-D3EA-47A8-A127-6061791AD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4A44BB-32E6-A516-6F88-DEC6C29C4D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895903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5622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B08A5-5554-6645-A957-528E9D255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Autofit/>
          </a:bodyPr>
          <a:lstStyle/>
          <a:p>
            <a:r>
              <a:rPr lang="en-US" sz="5200" b="1" dirty="0"/>
              <a:t>Flow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04F48-580C-94AC-38AA-B4C482C17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378587"/>
            <a:ext cx="3706762" cy="3488813"/>
          </a:xfrm>
        </p:spPr>
        <p:txBody>
          <a:bodyPr>
            <a:noAutofit/>
          </a:bodyPr>
          <a:lstStyle/>
          <a:p>
            <a:r>
              <a:rPr lang="en-US" sz="2800" dirty="0"/>
              <a:t>Opener</a:t>
            </a:r>
          </a:p>
          <a:p>
            <a:r>
              <a:rPr lang="en-US" sz="2800" dirty="0"/>
              <a:t>Novelty or unlike the “norm”</a:t>
            </a:r>
          </a:p>
          <a:p>
            <a:r>
              <a:rPr lang="en-US" sz="2800" dirty="0"/>
              <a:t>Unaccompanied heartfelt tune</a:t>
            </a:r>
          </a:p>
          <a:p>
            <a:r>
              <a:rPr lang="en-US" sz="2800" dirty="0"/>
              <a:t>Inspirational jam</a:t>
            </a:r>
          </a:p>
          <a:p>
            <a:r>
              <a:rPr lang="en-US" sz="2800" dirty="0"/>
              <a:t>Closer</a:t>
            </a:r>
          </a:p>
        </p:txBody>
      </p:sp>
      <p:pic>
        <p:nvPicPr>
          <p:cNvPr id="7" name="Picture 6" descr="Clouds and blue sky with clouds&#10;&#10;Description automatically generated">
            <a:extLst>
              <a:ext uri="{FF2B5EF4-FFF2-40B4-BE49-F238E27FC236}">
                <a16:creationId xmlns:a16="http://schemas.microsoft.com/office/drawing/2014/main" id="{21347F11-2E52-D9E7-C0FC-E5FA5A4372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11"/>
          <a:stretch/>
        </p:blipFill>
        <p:spPr>
          <a:xfrm>
            <a:off x="0" y="0"/>
            <a:ext cx="7137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2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7D10-70AF-A2D0-98AD-3A8AE3C1D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1000"/>
              </a:spcAft>
            </a:pPr>
            <a:r>
              <a:rPr lang="en-US" sz="5400" b="1" dirty="0"/>
              <a:t>WSU TREBLE CHOIR</a:t>
            </a:r>
            <a:br>
              <a:rPr lang="en-US" sz="5400" b="1" dirty="0"/>
            </a:br>
            <a:r>
              <a:rPr lang="en-US" sz="5400" b="1" dirty="0" err="1"/>
              <a:t>NAfME</a:t>
            </a:r>
            <a:r>
              <a:rPr lang="en-US" sz="5400" b="1" dirty="0"/>
              <a:t> Northwest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F00FE-C69C-79B8-CD3B-4532E0694E54}"/>
              </a:ext>
            </a:extLst>
          </p:cNvPr>
          <p:cNvSpPr txBox="1"/>
          <p:nvPr/>
        </p:nvSpPr>
        <p:spPr>
          <a:xfrm>
            <a:off x="685801" y="2453794"/>
            <a:ext cx="11104418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Stars in Your Bones, Joan </a:t>
            </a:r>
            <a:r>
              <a:rPr lang="en-US" sz="2400" dirty="0" err="1"/>
              <a:t>Szymko</a:t>
            </a:r>
            <a:r>
              <a:rPr lang="en-US" sz="2400" dirty="0"/>
              <a:t> – opener energy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L’annonce</a:t>
            </a:r>
            <a:r>
              <a:rPr lang="en-US" sz="2400" dirty="0"/>
              <a:t>, Marie-Claire </a:t>
            </a:r>
            <a:r>
              <a:rPr lang="en-US" sz="2400" dirty="0" err="1"/>
              <a:t>Saindon</a:t>
            </a:r>
            <a:r>
              <a:rPr lang="en-US" sz="2400" dirty="0"/>
              <a:t> – heartfelt accompanied tune, non-English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Refugee, Moira Smiley – novelty, body percussion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Stardust, B. E. Boykin – inspirational call to action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We Can Come Together (To Sing A Song), Alana Scott – a cappella heartfelt tune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Year’s at the Spring, Amy Beach – closer energy</a:t>
            </a:r>
          </a:p>
        </p:txBody>
      </p:sp>
    </p:spTree>
    <p:extLst>
      <p:ext uri="{BB962C8B-B14F-4D97-AF65-F5344CB8AC3E}">
        <p14:creationId xmlns:p14="http://schemas.microsoft.com/office/powerpoint/2010/main" val="289893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7D10-70AF-A2D0-98AD-3A8AE3C1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1104418" cy="1456267"/>
          </a:xfrm>
        </p:spPr>
        <p:txBody>
          <a:bodyPr>
            <a:normAutofit fontScale="90000"/>
          </a:bodyPr>
          <a:lstStyle/>
          <a:p>
            <a:pPr>
              <a:spcAft>
                <a:spcPts val="1000"/>
              </a:spcAft>
            </a:pPr>
            <a:r>
              <a:rPr lang="en-US" sz="5400" b="1" dirty="0"/>
              <a:t>UNIVERSITY OF COLORADO TREBLE CHOIR</a:t>
            </a:r>
            <a:br>
              <a:rPr lang="en-US" sz="5400" b="1" dirty="0"/>
            </a:br>
            <a:r>
              <a:rPr lang="en-US" sz="5400" b="1" dirty="0"/>
              <a:t>ONE VOICE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F00FE-C69C-79B8-CD3B-4532E0694E54}"/>
              </a:ext>
            </a:extLst>
          </p:cNvPr>
          <p:cNvSpPr txBox="1"/>
          <p:nvPr/>
        </p:nvSpPr>
        <p:spPr>
          <a:xfrm>
            <a:off x="685801" y="2453794"/>
            <a:ext cx="11104418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Pentatonic Alleluia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Ross Whitney – aleatoric, sets the scene (narration included)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Stars are with the Voyagers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Eleanor Daley – heartfelt accompanied tune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Silver Apples of the Moon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Gwyneth Walker – novelty, improvisation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Voice on the Wind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Sarah </a:t>
            </a:r>
            <a:r>
              <a:rPr lang="en-US" sz="24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Quartel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– unaccompanied call to action</a:t>
            </a:r>
          </a:p>
          <a:p>
            <a:pPr marL="285750" marR="0" indent="-28575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One Voice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Ruth Moody, arr. </a:t>
            </a:r>
            <a:r>
              <a:rPr lang="en-US" sz="24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Marcelline</a:t>
            </a:r>
            <a:r>
              <a:rPr lang="en-US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Moody – closer energy, inspirational jam</a:t>
            </a:r>
          </a:p>
        </p:txBody>
      </p:sp>
    </p:spTree>
    <p:extLst>
      <p:ext uri="{BB962C8B-B14F-4D97-AF65-F5344CB8AC3E}">
        <p14:creationId xmlns:p14="http://schemas.microsoft.com/office/powerpoint/2010/main" val="348470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2B99-67B6-09DB-8EE7-9F5F15890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958012" cy="1456267"/>
          </a:xfrm>
        </p:spPr>
        <p:txBody>
          <a:bodyPr>
            <a:normAutofit/>
          </a:bodyPr>
          <a:lstStyle/>
          <a:p>
            <a:r>
              <a:rPr lang="en-US" sz="5200" b="1" dirty="0"/>
              <a:t>FIND YOUR FLOW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C0F74A-BDC2-1C35-76B8-B9C26B20A6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743076"/>
          <a:ext cx="10131425" cy="486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FE2AE58-ADF8-86D1-7903-901AFF30A43D}"/>
              </a:ext>
            </a:extLst>
          </p:cNvPr>
          <p:cNvSpPr txBox="1"/>
          <p:nvPr/>
        </p:nvSpPr>
        <p:spPr>
          <a:xfrm>
            <a:off x="7994961" y="3822700"/>
            <a:ext cx="391953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Opener</a:t>
            </a:r>
          </a:p>
          <a:p>
            <a:r>
              <a:rPr lang="en-US" sz="2300" dirty="0"/>
              <a:t>Novelty or unlike the “norm”</a:t>
            </a:r>
          </a:p>
          <a:p>
            <a:r>
              <a:rPr lang="en-US" sz="2300" dirty="0"/>
              <a:t>Unaccompanied heartfelt tune</a:t>
            </a:r>
          </a:p>
          <a:p>
            <a:r>
              <a:rPr lang="en-US" sz="2300" dirty="0"/>
              <a:t>Inspirational jam</a:t>
            </a:r>
          </a:p>
          <a:p>
            <a:r>
              <a:rPr lang="en-US" sz="2300" dirty="0"/>
              <a:t>Closer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4BDE6B-2E70-238E-9C32-3D84039ABAF6}"/>
              </a:ext>
            </a:extLst>
          </p:cNvPr>
          <p:cNvSpPr txBox="1"/>
          <p:nvPr/>
        </p:nvSpPr>
        <p:spPr>
          <a:xfrm>
            <a:off x="3056954" y="1847195"/>
            <a:ext cx="4526624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Break into same small groups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Return to your repertoire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Set the tunes </a:t>
            </a:r>
          </a:p>
          <a:p>
            <a:pPr algn="ctr"/>
            <a:r>
              <a:rPr lang="en-US" sz="2800" dirty="0"/>
              <a:t>in an order that flows for you:</a:t>
            </a:r>
          </a:p>
          <a:p>
            <a:pPr algn="ctr"/>
            <a:endParaRPr lang="en-US" sz="2800" b="1" dirty="0"/>
          </a:p>
        </p:txBody>
      </p: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3A419F5C-E485-EFA8-2521-ED91497C82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4961" y="135096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9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C922-4520-4344-7EF0-96B5B58D2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n-US" sz="5200" b="1" dirty="0"/>
              <a:t>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D8C3E-F13B-241F-4F8E-45E0EA42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47611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Storyboard</a:t>
            </a:r>
          </a:p>
          <a:p>
            <a:r>
              <a:rPr lang="en-US" sz="3200" dirty="0"/>
              <a:t>Multimedia</a:t>
            </a:r>
          </a:p>
          <a:p>
            <a:r>
              <a:rPr lang="en-US" sz="3200" dirty="0"/>
              <a:t>Poetry/Narration</a:t>
            </a:r>
          </a:p>
          <a:p>
            <a:r>
              <a:rPr lang="en-US" sz="3200" dirty="0"/>
              <a:t>Staging</a:t>
            </a:r>
          </a:p>
          <a:p>
            <a:r>
              <a:rPr lang="en-US" sz="3200" dirty="0"/>
              <a:t>Performance Considerations</a:t>
            </a:r>
          </a:p>
        </p:txBody>
      </p:sp>
      <p:pic>
        <p:nvPicPr>
          <p:cNvPr id="6" name="Picture 5" descr="A light painting in a tunnel&#10;&#10;Description automatically generated">
            <a:extLst>
              <a:ext uri="{FF2B5EF4-FFF2-40B4-BE49-F238E27FC236}">
                <a16:creationId xmlns:a16="http://schemas.microsoft.com/office/drawing/2014/main" id="{5E19653F-F1A6-D065-A905-8E15958B3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67" t="20966" b="6727"/>
          <a:stretch/>
        </p:blipFill>
        <p:spPr>
          <a:xfrm>
            <a:off x="0" y="0"/>
            <a:ext cx="6899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7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17F0C1-BCBB-40C7-99D6-F703E7A4B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A5D8BC-B41A-4E96-91C4-D60F51622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321D5F-FA18-4271-9EAA-0BEA14116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65783-4523-7F81-FD6C-2E9CCB236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48" y="502703"/>
            <a:ext cx="3986212" cy="5292579"/>
          </a:xfrm>
        </p:spPr>
        <p:txBody>
          <a:bodyPr>
            <a:normAutofit/>
          </a:bodyPr>
          <a:lstStyle/>
          <a:p>
            <a:r>
              <a:rPr lang="en-US" sz="5200" b="1" dirty="0">
                <a:solidFill>
                  <a:srgbClr val="FFFFFF"/>
                </a:solidFill>
              </a:rPr>
              <a:t>Connecting to the Music</a:t>
            </a: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51287385-D3EA-47A8-A127-6061791AD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61C0479-1106-B350-980E-9B78E8E19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964677"/>
              </p:ext>
            </p:extLst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5363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78771-FA92-BF6C-E46D-E0F9AD2D0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5200" b="1" dirty="0"/>
              <a:t>Social/ Emotional Learning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F18EA06-3E42-5EDD-45CA-3B6F72B532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33" r="6552" b="-2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A0C2-F3D2-B145-6AB4-F65A443B1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526913"/>
          </a:xfrm>
        </p:spPr>
        <p:txBody>
          <a:bodyPr>
            <a:noAutofit/>
          </a:bodyPr>
          <a:lstStyle/>
          <a:p>
            <a:r>
              <a:rPr lang="en-US" sz="2800" dirty="0"/>
              <a:t>Class Discussions, Listening Circles</a:t>
            </a:r>
          </a:p>
          <a:p>
            <a:r>
              <a:rPr lang="en-US" sz="2800" dirty="0"/>
              <a:t>Retreat Activities</a:t>
            </a:r>
          </a:p>
          <a:p>
            <a:r>
              <a:rPr lang="en-US" sz="2800" dirty="0"/>
              <a:t>Post-Concert Talk Backs: Performers and Audience</a:t>
            </a:r>
          </a:p>
        </p:txBody>
      </p:sp>
    </p:spTree>
    <p:extLst>
      <p:ext uri="{BB962C8B-B14F-4D97-AF65-F5344CB8AC3E}">
        <p14:creationId xmlns:p14="http://schemas.microsoft.com/office/powerpoint/2010/main" val="224198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F3C30-AB38-6803-F88D-9C60A6FA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b="1" dirty="0"/>
              <a:t>Thank you for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D1D20-D95B-DF00-4356-84E6D2584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5410199" cy="3649133"/>
          </a:xfrm>
        </p:spPr>
        <p:txBody>
          <a:bodyPr>
            <a:norm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3600" b="1" dirty="0"/>
              <a:t>Raul Dominguez, DMA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3600" dirty="0"/>
              <a:t>Regis University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3600" dirty="0" err="1"/>
              <a:t>rdominguez@regis.edu</a:t>
            </a:r>
            <a:endParaRPr lang="en-US" sz="36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3600" dirty="0" err="1"/>
              <a:t>raulconducts.com</a:t>
            </a:r>
            <a:endParaRPr lang="en-US" sz="3600" dirty="0"/>
          </a:p>
          <a:p>
            <a:endParaRPr lang="en-US" sz="3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146FA1-C1D4-58E8-843A-CAD305023213}"/>
              </a:ext>
            </a:extLst>
          </p:cNvPr>
          <p:cNvSpPr txBox="1">
            <a:spLocks/>
          </p:cNvSpPr>
          <p:nvPr/>
        </p:nvSpPr>
        <p:spPr>
          <a:xfrm>
            <a:off x="6096000" y="2142067"/>
            <a:ext cx="541019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/>
              <a:t>Matthew Myers, DMA</a:t>
            </a:r>
          </a:p>
          <a:p>
            <a:pPr marL="0" indent="0">
              <a:buNone/>
            </a:pPr>
            <a:r>
              <a:rPr lang="en-US" sz="3600" dirty="0"/>
              <a:t>Washington State University </a:t>
            </a:r>
          </a:p>
          <a:p>
            <a:pPr marL="0" indent="0">
              <a:buNone/>
            </a:pPr>
            <a:r>
              <a:rPr lang="en-US" sz="3600" dirty="0"/>
              <a:t>matthew.myers1@wsu.edu</a:t>
            </a:r>
          </a:p>
          <a:p>
            <a:pPr marL="0" indent="0">
              <a:buNone/>
            </a:pPr>
            <a:r>
              <a:rPr lang="en-US" sz="3600" dirty="0" err="1"/>
              <a:t>choirfam.buzzsprout.com</a:t>
            </a: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7718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{EA9803D5-BD10-8248-B067-90D95BBC2D5D}tf10001058</Template>
  <TotalTime>542</TotalTime>
  <Words>604</Words>
  <Application>Microsoft Macintosh PowerPoint</Application>
  <PresentationFormat>Widescreen</PresentationFormat>
  <Paragraphs>122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Celestial</vt:lpstr>
      <vt:lpstr>Choral Music and Storytelling:  Building Engagement Through Program Flow</vt:lpstr>
      <vt:lpstr>Why Storytelling Matters</vt:lpstr>
      <vt:lpstr>PLANNING YOUR CONCERT</vt:lpstr>
      <vt:lpstr>REGIS UNIVERSITY SINGERS SUEÑOS PROGRAM</vt:lpstr>
      <vt:lpstr>You Will Be Found Mental Health Awareness Month CONCERT</vt:lpstr>
      <vt:lpstr>BUILD YOUR CONCERT</vt:lpstr>
      <vt:lpstr>THINGS TO  CONSIDER</vt:lpstr>
      <vt:lpstr>Flow Template</vt:lpstr>
      <vt:lpstr>WSU TREBLE CHOIR NAfME Northwest 2023</vt:lpstr>
      <vt:lpstr>UNIVERSITY OF COLORADO TREBLE CHOIR ONE VOICE</vt:lpstr>
      <vt:lpstr>FIND YOUR FLOW</vt:lpstr>
      <vt:lpstr>Elements</vt:lpstr>
      <vt:lpstr>Connecting to the Music</vt:lpstr>
      <vt:lpstr>Social/ Emotional Learning</vt:lpstr>
      <vt:lpstr>Thank you for coming!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Choral Music and Storytelling: Building Engagement Through Program Flow</dc:title>
  <dc:creator>Raul Dominguez</dc:creator>
  <cp:lastModifiedBy>Myers, Matthew</cp:lastModifiedBy>
  <cp:revision>7</cp:revision>
  <dcterms:created xsi:type="dcterms:W3CDTF">2024-01-23T17:32:14Z</dcterms:created>
  <dcterms:modified xsi:type="dcterms:W3CDTF">2024-02-29T05:56:29Z</dcterms:modified>
</cp:coreProperties>
</file>