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6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F671CB-8262-FF4F-B1E9-25DEBD19D432}" v="2" dt="2024-01-12T23:42:22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9"/>
  </p:normalViewPr>
  <p:slideViewPr>
    <p:cSldViewPr snapToGrid="0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guez, Raul" userId="07c8afe2-698f-49be-85de-f8fe578ff386" providerId="ADAL" clId="{56F671CB-8262-FF4F-B1E9-25DEBD19D432}"/>
    <pc:docChg chg="custSel modSld">
      <pc:chgData name="Dominguez, Raul" userId="07c8afe2-698f-49be-85de-f8fe578ff386" providerId="ADAL" clId="{56F671CB-8262-FF4F-B1E9-25DEBD19D432}" dt="2024-01-12T23:42:43.026" v="14" actId="962"/>
      <pc:docMkLst>
        <pc:docMk/>
      </pc:docMkLst>
      <pc:sldChg chg="addSp delSp modSp mod">
        <pc:chgData name="Dominguez, Raul" userId="07c8afe2-698f-49be-85de-f8fe578ff386" providerId="ADAL" clId="{56F671CB-8262-FF4F-B1E9-25DEBD19D432}" dt="2024-01-12T23:42:43.026" v="14" actId="962"/>
        <pc:sldMkLst>
          <pc:docMk/>
          <pc:sldMk cId="4132001451" sldId="263"/>
        </pc:sldMkLst>
        <pc:picChg chg="add del mod">
          <ac:chgData name="Dominguez, Raul" userId="07c8afe2-698f-49be-85de-f8fe578ff386" providerId="ADAL" clId="{56F671CB-8262-FF4F-B1E9-25DEBD19D432}" dt="2024-01-12T23:41:02.076" v="5" actId="478"/>
          <ac:picMkLst>
            <pc:docMk/>
            <pc:sldMk cId="4132001451" sldId="263"/>
            <ac:picMk id="6" creationId="{D60EF869-B1D6-82A4-2706-76AB9A73E73D}"/>
          </ac:picMkLst>
        </pc:picChg>
        <pc:picChg chg="add mod">
          <ac:chgData name="Dominguez, Raul" userId="07c8afe2-698f-49be-85de-f8fe578ff386" providerId="ADAL" clId="{56F671CB-8262-FF4F-B1E9-25DEBD19D432}" dt="2024-01-12T23:42:43.026" v="14" actId="962"/>
          <ac:picMkLst>
            <pc:docMk/>
            <pc:sldMk cId="4132001451" sldId="263"/>
            <ac:picMk id="8" creationId="{7DD6045F-113F-F351-0761-A5171A5098E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7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 b="1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2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8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1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3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0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6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6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4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1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24672-D99D-5D4A-9AFF-C02F68FF9EB7}" type="datetimeFigureOut">
              <a:rPr lang="en-US" smtClean="0"/>
              <a:t>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6DDFC-7DA3-964B-9E60-4D1A3BA8F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1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8187AA-D389-194A-ADBC-95DF141610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A4A18E-58AD-0668-5C68-6EAA9989380E}"/>
              </a:ext>
            </a:extLst>
          </p:cNvPr>
          <p:cNvSpPr txBox="1">
            <a:spLocks/>
          </p:cNvSpPr>
          <p:nvPr/>
        </p:nvSpPr>
        <p:spPr>
          <a:xfrm>
            <a:off x="339939" y="393828"/>
            <a:ext cx="5010537" cy="2387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solidFill>
                  <a:schemeClr val="bg1"/>
                </a:solidFill>
              </a:rPr>
              <a:t>Voices, Meaning, and Rotisserie Chicken: Developing Tenor/Bass Singers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9E7CEEF-0E56-C4BC-4B12-97C257C304A5}"/>
              </a:ext>
            </a:extLst>
          </p:cNvPr>
          <p:cNvSpPr txBox="1">
            <a:spLocks/>
          </p:cNvSpPr>
          <p:nvPr/>
        </p:nvSpPr>
        <p:spPr>
          <a:xfrm>
            <a:off x="339939" y="3174826"/>
            <a:ext cx="5010537" cy="328934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Raul Dominguez, DMA (he/him)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Regis University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Raulconducts.com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Julia Dale (she/her)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Rock Canyon HS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CMEA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D6045F-113F-F351-0761-A5171A509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526" y="153465"/>
            <a:ext cx="4909750" cy="655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0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6B719-15C3-E8AE-1601-9D8CC287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41" y="2349925"/>
            <a:ext cx="3867760" cy="2456442"/>
          </a:xfrm>
        </p:spPr>
        <p:txBody>
          <a:bodyPr>
            <a:normAutofit/>
          </a:bodyPr>
          <a:lstStyle/>
          <a:p>
            <a:r>
              <a:rPr lang="en-US" sz="50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FAE60-74C7-224B-D34A-7347C77C8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Purpose and what to expect</a:t>
            </a:r>
          </a:p>
        </p:txBody>
      </p:sp>
    </p:spTree>
    <p:extLst>
      <p:ext uri="{BB962C8B-B14F-4D97-AF65-F5344CB8AC3E}">
        <p14:creationId xmlns:p14="http://schemas.microsoft.com/office/powerpoint/2010/main" val="3016542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DB0D1-311F-97C4-3060-C863F580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Warm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85AA9-0000-3F1E-6108-9262EE902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Breath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Voice in all ranges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Outline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219133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44E27-DFF8-8A3A-00A2-F96F8508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Rehearsal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9F221-4F4D-8B6F-B3DD-B90F43D42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One Light, Evan Ramos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 err="1"/>
              <a:t>Sto</a:t>
            </a:r>
            <a:r>
              <a:rPr lang="en-US" sz="3200" dirty="0"/>
              <a:t> Mi E Milo, arr. Daniel Hughes</a:t>
            </a:r>
          </a:p>
        </p:txBody>
      </p:sp>
    </p:spTree>
    <p:extLst>
      <p:ext uri="{BB962C8B-B14F-4D97-AF65-F5344CB8AC3E}">
        <p14:creationId xmlns:p14="http://schemas.microsoft.com/office/powerpoint/2010/main" val="1372506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1609-DECF-43A3-6B6E-CB6CE8BA9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Fostering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DA9B1-B75B-580E-F5A8-FC41FA619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Repertoire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Family Groups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Watching other concerts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Bonding activities</a:t>
            </a:r>
          </a:p>
          <a:p>
            <a:endParaRPr lang="en-US" sz="2800" dirty="0"/>
          </a:p>
          <a:p>
            <a:r>
              <a:rPr lang="en-US" sz="2800" dirty="0"/>
              <a:t>Students to demonstrate (treble octave displacement)</a:t>
            </a:r>
          </a:p>
        </p:txBody>
      </p:sp>
    </p:spTree>
    <p:extLst>
      <p:ext uri="{BB962C8B-B14F-4D97-AF65-F5344CB8AC3E}">
        <p14:creationId xmlns:p14="http://schemas.microsoft.com/office/powerpoint/2010/main" val="4194969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631D-5DBD-F237-CEAD-46821A0FE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57" y="2349925"/>
            <a:ext cx="3991328" cy="2456442"/>
          </a:xfrm>
        </p:spPr>
        <p:txBody>
          <a:bodyPr>
            <a:noAutofit/>
          </a:bodyPr>
          <a:lstStyle/>
          <a:p>
            <a:r>
              <a:rPr lang="en-US" sz="5000" dirty="0"/>
              <a:t>Testimonials and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D1674-A8D8-99A3-3AF8-07ECBAE9A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Why Choir / Best Memories</a:t>
            </a:r>
          </a:p>
          <a:p>
            <a:endParaRPr lang="en-US" sz="2800" dirty="0"/>
          </a:p>
          <a:p>
            <a:r>
              <a:rPr lang="en-US" sz="2800" dirty="0"/>
              <a:t>Recruitment</a:t>
            </a:r>
          </a:p>
          <a:p>
            <a:pPr lvl="1"/>
            <a:r>
              <a:rPr lang="en-US" sz="2400" dirty="0"/>
              <a:t>They recruit each other</a:t>
            </a:r>
          </a:p>
          <a:p>
            <a:pPr lvl="1"/>
            <a:r>
              <a:rPr lang="en-US" sz="2400" dirty="0"/>
              <a:t>Repertoire</a:t>
            </a:r>
          </a:p>
          <a:p>
            <a:pPr lvl="1"/>
            <a:r>
              <a:rPr lang="en-US" sz="2400" dirty="0"/>
              <a:t>Elementary Schools</a:t>
            </a:r>
          </a:p>
          <a:p>
            <a:pPr lvl="1"/>
            <a:r>
              <a:rPr lang="en-US" sz="2400" dirty="0"/>
              <a:t>Middle Schools</a:t>
            </a:r>
          </a:p>
          <a:p>
            <a:pPr lvl="1"/>
            <a:r>
              <a:rPr lang="en-US" sz="2400" dirty="0"/>
              <a:t>Rotisserie chicken</a:t>
            </a:r>
          </a:p>
        </p:txBody>
      </p:sp>
    </p:spTree>
    <p:extLst>
      <p:ext uri="{BB962C8B-B14F-4D97-AF65-F5344CB8AC3E}">
        <p14:creationId xmlns:p14="http://schemas.microsoft.com/office/powerpoint/2010/main" val="329124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C4FC-1A32-FB88-6A0E-2EDF83B9D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Thank you for coming!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B6F40-3DB0-600A-1501-65551BAB1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Raul Dominguez, DMA (he/him)</a:t>
            </a:r>
          </a:p>
          <a:p>
            <a:pPr marL="0" indent="0">
              <a:buNone/>
            </a:pPr>
            <a:r>
              <a:rPr lang="en-US" sz="2800" dirty="0"/>
              <a:t>Regis University</a:t>
            </a:r>
            <a:br>
              <a:rPr lang="en-US" sz="2800" dirty="0"/>
            </a:br>
            <a:r>
              <a:rPr lang="en-US" sz="2800" dirty="0" err="1"/>
              <a:t>rdominguez@regis.edu</a:t>
            </a:r>
            <a:br>
              <a:rPr lang="en-US" sz="2800" dirty="0"/>
            </a:br>
            <a:r>
              <a:rPr lang="en-US" sz="2800" dirty="0" err="1"/>
              <a:t>Raulconducts.com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Julia Dale (she/her)</a:t>
            </a:r>
            <a:br>
              <a:rPr lang="en-US" sz="2800" dirty="0"/>
            </a:br>
            <a:r>
              <a:rPr lang="en-US" sz="2800" dirty="0"/>
              <a:t>Rock Canyon HS</a:t>
            </a:r>
            <a:br>
              <a:rPr lang="en-US" sz="2800" dirty="0"/>
            </a:br>
            <a:r>
              <a:rPr lang="en-US" sz="2800" dirty="0"/>
              <a:t>julia.dale@dcsdk12.org</a:t>
            </a:r>
          </a:p>
        </p:txBody>
      </p:sp>
    </p:spTree>
    <p:extLst>
      <p:ext uri="{BB962C8B-B14F-4D97-AF65-F5344CB8AC3E}">
        <p14:creationId xmlns:p14="http://schemas.microsoft.com/office/powerpoint/2010/main" val="116651327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{486420AD-83EB-5747-B2FC-F4A9DA574589}tf16401369</Template>
  <TotalTime>764</TotalTime>
  <Words>159</Words>
  <Application>Microsoft Macintosh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 Light</vt:lpstr>
      <vt:lpstr>Rockwell</vt:lpstr>
      <vt:lpstr>Wingdings</vt:lpstr>
      <vt:lpstr>Atlas</vt:lpstr>
      <vt:lpstr>PowerPoint Presentation</vt:lpstr>
      <vt:lpstr>Introduction</vt:lpstr>
      <vt:lpstr>Warm Up</vt:lpstr>
      <vt:lpstr>Rehearsal</vt:lpstr>
      <vt:lpstr>Fostering Culture</vt:lpstr>
      <vt:lpstr>Testimonials and Recruitment</vt:lpstr>
      <vt:lpstr>Thank you for coming!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 Dominguez</dc:creator>
  <cp:lastModifiedBy>Raul Dominguez</cp:lastModifiedBy>
  <cp:revision>1</cp:revision>
  <dcterms:created xsi:type="dcterms:W3CDTF">2024-01-11T20:14:00Z</dcterms:created>
  <dcterms:modified xsi:type="dcterms:W3CDTF">2024-01-12T23:42:43Z</dcterms:modified>
</cp:coreProperties>
</file>